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5" r:id="rId3"/>
    <p:sldId id="276" r:id="rId4"/>
    <p:sldId id="257" r:id="rId5"/>
    <p:sldId id="277" r:id="rId6"/>
    <p:sldId id="259" r:id="rId7"/>
    <p:sldId id="278" r:id="rId8"/>
    <p:sldId id="279" r:id="rId9"/>
    <p:sldId id="280" r:id="rId10"/>
    <p:sldId id="281" r:id="rId11"/>
    <p:sldId id="27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4A47"/>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205354-7E12-483E-B592-12EDDAB4FF95}"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E1D61C04-0726-4E57-8DEF-879902CDEFEB}">
      <dgm:prSet phldrT="[Text]" custT="1"/>
      <dgm:spPr/>
      <dgm:t>
        <a:bodyPr/>
        <a:lstStyle/>
        <a:p>
          <a:r>
            <a:rPr lang="el-GR" sz="1600" b="1" dirty="0" smtClean="0"/>
            <a:t>Συντονισμός – Οικονομικοτεχνική Διαχείριση Έργου </a:t>
          </a:r>
          <a:endParaRPr lang="en-US" sz="1600" b="1" dirty="0"/>
        </a:p>
      </dgm:t>
    </dgm:pt>
    <dgm:pt modelId="{85AA9CCF-7A8B-40BC-B477-66B56529E4E4}" type="parTrans" cxnId="{2E9ABB86-DC81-47C9-B432-A5A079075E1C}">
      <dgm:prSet/>
      <dgm:spPr/>
      <dgm:t>
        <a:bodyPr/>
        <a:lstStyle/>
        <a:p>
          <a:endParaRPr lang="en-US" sz="1600" b="1"/>
        </a:p>
      </dgm:t>
    </dgm:pt>
    <dgm:pt modelId="{60AA77F3-F725-4D08-B4A1-B8D37C59E651}" type="sibTrans" cxnId="{2E9ABB86-DC81-47C9-B432-A5A079075E1C}">
      <dgm:prSet/>
      <dgm:spPr/>
      <dgm:t>
        <a:bodyPr/>
        <a:lstStyle/>
        <a:p>
          <a:endParaRPr lang="en-US" sz="1600" b="1"/>
        </a:p>
      </dgm:t>
    </dgm:pt>
    <dgm:pt modelId="{B953CD13-D1D1-4508-929E-523FF337F40E}">
      <dgm:prSet phldrT="[Text]" custT="1"/>
      <dgm:spPr/>
      <dgm:t>
        <a:bodyPr/>
        <a:lstStyle/>
        <a:p>
          <a:r>
            <a:rPr lang="el-GR" sz="1600" b="1" dirty="0" smtClean="0"/>
            <a:t> Σχεδιασμός Απαιτήσεων συστήματος </a:t>
          </a:r>
          <a:endParaRPr lang="en-US" sz="1600" b="1" dirty="0"/>
        </a:p>
      </dgm:t>
    </dgm:pt>
    <dgm:pt modelId="{E2BA2225-F876-407D-8611-79B612DD8D6C}" type="parTrans" cxnId="{20899F25-3DE1-413C-B4E9-9FD0E9621B08}">
      <dgm:prSet/>
      <dgm:spPr/>
      <dgm:t>
        <a:bodyPr/>
        <a:lstStyle/>
        <a:p>
          <a:endParaRPr lang="en-US" sz="1600" b="1"/>
        </a:p>
      </dgm:t>
    </dgm:pt>
    <dgm:pt modelId="{E8968FCA-E2EF-4F1D-B87F-12425F3BF54E}" type="sibTrans" cxnId="{20899F25-3DE1-413C-B4E9-9FD0E9621B08}">
      <dgm:prSet/>
      <dgm:spPr/>
      <dgm:t>
        <a:bodyPr/>
        <a:lstStyle/>
        <a:p>
          <a:endParaRPr lang="en-US" sz="1600" b="1"/>
        </a:p>
      </dgm:t>
    </dgm:pt>
    <dgm:pt modelId="{0535BF06-BCA6-408D-AFA1-3A4FA0B60E01}">
      <dgm:prSet phldrT="[Text]" custT="1"/>
      <dgm:spPr/>
      <dgm:t>
        <a:bodyPr/>
        <a:lstStyle/>
        <a:p>
          <a:pPr algn="ctr"/>
          <a:r>
            <a:rPr lang="el-GR" sz="1600" b="1" dirty="0" smtClean="0">
              <a:solidFill>
                <a:schemeClr val="accent2">
                  <a:lumMod val="50000"/>
                </a:schemeClr>
              </a:solidFill>
            </a:rPr>
            <a:t>ΕΚΕΤΑ  - </a:t>
          </a:r>
          <a:r>
            <a:rPr lang="en-US" sz="1600" b="1" dirty="0" smtClean="0">
              <a:solidFill>
                <a:schemeClr val="accent2">
                  <a:lumMod val="50000"/>
                </a:schemeClr>
              </a:solidFill>
            </a:rPr>
            <a:t>BLUEBIRD </a:t>
          </a:r>
          <a:r>
            <a:rPr lang="el-GR" sz="1600" b="1" dirty="0" smtClean="0">
              <a:solidFill>
                <a:schemeClr val="accent2">
                  <a:lumMod val="50000"/>
                </a:schemeClr>
              </a:solidFill>
            </a:rPr>
            <a:t> - </a:t>
          </a:r>
          <a:r>
            <a:rPr lang="en-US" sz="1600" b="1" dirty="0" smtClean="0">
              <a:solidFill>
                <a:schemeClr val="accent2">
                  <a:lumMod val="50000"/>
                </a:schemeClr>
              </a:solidFill>
            </a:rPr>
            <a:t>ALTUS LSA</a:t>
          </a:r>
          <a:endParaRPr lang="en-US" sz="1600" b="1" dirty="0">
            <a:solidFill>
              <a:schemeClr val="accent2">
                <a:lumMod val="50000"/>
              </a:schemeClr>
            </a:solidFill>
          </a:endParaRPr>
        </a:p>
      </dgm:t>
    </dgm:pt>
    <dgm:pt modelId="{056AB6F7-A011-4378-85DF-784F995B58B2}" type="parTrans" cxnId="{A7CF4152-DC79-44E6-943F-B1741F639AED}">
      <dgm:prSet/>
      <dgm:spPr/>
      <dgm:t>
        <a:bodyPr/>
        <a:lstStyle/>
        <a:p>
          <a:endParaRPr lang="en-US" sz="1600" b="1"/>
        </a:p>
      </dgm:t>
    </dgm:pt>
    <dgm:pt modelId="{9C839EC4-8B31-4678-92E0-5E772DCB2BD0}" type="sibTrans" cxnId="{A7CF4152-DC79-44E6-943F-B1741F639AED}">
      <dgm:prSet/>
      <dgm:spPr/>
      <dgm:t>
        <a:bodyPr/>
        <a:lstStyle/>
        <a:p>
          <a:endParaRPr lang="en-US" sz="1600" b="1"/>
        </a:p>
      </dgm:t>
    </dgm:pt>
    <dgm:pt modelId="{E6CFE11A-E9AF-4651-8530-72DDB1D3FA7A}">
      <dgm:prSet phldrT="[Text]" custT="1"/>
      <dgm:spPr/>
      <dgm:t>
        <a:bodyPr/>
        <a:lstStyle/>
        <a:p>
          <a:r>
            <a:rPr lang="el-GR" sz="1600" b="1" dirty="0" smtClean="0"/>
            <a:t>Καθορισμός απαιτήσεων τελικών χρηστών και λειτουργιών </a:t>
          </a:r>
          <a:endParaRPr lang="en-US" sz="1600" b="1" dirty="0"/>
        </a:p>
      </dgm:t>
    </dgm:pt>
    <dgm:pt modelId="{8FCEE8A8-1DAD-4A76-9AD9-3EBE29E97434}" type="parTrans" cxnId="{754BDE6D-977D-4481-92DC-A3DC5A4017F6}">
      <dgm:prSet/>
      <dgm:spPr/>
      <dgm:t>
        <a:bodyPr/>
        <a:lstStyle/>
        <a:p>
          <a:endParaRPr lang="en-US" sz="1600" b="1"/>
        </a:p>
      </dgm:t>
    </dgm:pt>
    <dgm:pt modelId="{7DB5E422-6C32-431C-B97D-59797B1AC8D2}" type="sibTrans" cxnId="{754BDE6D-977D-4481-92DC-A3DC5A4017F6}">
      <dgm:prSet/>
      <dgm:spPr/>
      <dgm:t>
        <a:bodyPr/>
        <a:lstStyle/>
        <a:p>
          <a:endParaRPr lang="en-US" sz="1600" b="1"/>
        </a:p>
      </dgm:t>
    </dgm:pt>
    <dgm:pt modelId="{51371E5A-AC98-4044-BF88-9E5E11B0C811}">
      <dgm:prSet phldrT="[Text]" custT="1"/>
      <dgm:spPr/>
      <dgm:t>
        <a:bodyPr/>
        <a:lstStyle/>
        <a:p>
          <a:r>
            <a:rPr lang="el-GR" sz="1600" b="1" dirty="0" smtClean="0"/>
            <a:t>Ανάπτυξη και τεχνική υλοποίηση </a:t>
          </a:r>
          <a:endParaRPr lang="en-US" sz="1600" b="1" dirty="0"/>
        </a:p>
      </dgm:t>
    </dgm:pt>
    <dgm:pt modelId="{3A06AD21-71F4-458C-B018-DCB5AAFC2DAE}" type="parTrans" cxnId="{65416057-983B-483B-980D-A01F6D22BFB2}">
      <dgm:prSet/>
      <dgm:spPr/>
      <dgm:t>
        <a:bodyPr/>
        <a:lstStyle/>
        <a:p>
          <a:endParaRPr lang="en-US" sz="1600" b="1"/>
        </a:p>
      </dgm:t>
    </dgm:pt>
    <dgm:pt modelId="{87FFE2D2-9D83-47E9-BA05-ED08933A80D6}" type="sibTrans" cxnId="{65416057-983B-483B-980D-A01F6D22BFB2}">
      <dgm:prSet/>
      <dgm:spPr/>
      <dgm:t>
        <a:bodyPr/>
        <a:lstStyle/>
        <a:p>
          <a:endParaRPr lang="en-US" sz="1600" b="1"/>
        </a:p>
      </dgm:t>
    </dgm:pt>
    <dgm:pt modelId="{2A87D5D8-BCB3-4CF4-BAAF-8CADF2A9DD44}">
      <dgm:prSet phldrT="[Text]" custT="1"/>
      <dgm:spPr/>
      <dgm:t>
        <a:bodyPr/>
        <a:lstStyle/>
        <a:p>
          <a:r>
            <a:rPr lang="el-GR" sz="1600" b="1" dirty="0" smtClean="0"/>
            <a:t>Επιχειρησιακή Ανάπτυξη </a:t>
          </a:r>
          <a:endParaRPr lang="en-US" sz="1600" b="1" dirty="0"/>
        </a:p>
      </dgm:t>
    </dgm:pt>
    <dgm:pt modelId="{0CA415EA-BA9F-4B76-BD46-8FD2DF02FF2A}" type="parTrans" cxnId="{2C57E633-4369-4101-96FF-6B1A57397FF5}">
      <dgm:prSet/>
      <dgm:spPr/>
      <dgm:t>
        <a:bodyPr/>
        <a:lstStyle/>
        <a:p>
          <a:endParaRPr lang="en-US" sz="1600" b="1"/>
        </a:p>
      </dgm:t>
    </dgm:pt>
    <dgm:pt modelId="{0BBD8AAB-BB77-4B7E-A47A-42B91CB70FB5}" type="sibTrans" cxnId="{2C57E633-4369-4101-96FF-6B1A57397FF5}">
      <dgm:prSet/>
      <dgm:spPr/>
      <dgm:t>
        <a:bodyPr/>
        <a:lstStyle/>
        <a:p>
          <a:endParaRPr lang="en-US" sz="1600" b="1"/>
        </a:p>
      </dgm:t>
    </dgm:pt>
    <dgm:pt modelId="{ED964D41-D0DF-4322-8CB7-653E97817B76}">
      <dgm:prSet phldrT="[Text]" custT="1"/>
      <dgm:spPr/>
      <dgm:t>
        <a:bodyPr/>
        <a:lstStyle/>
        <a:p>
          <a:r>
            <a:rPr lang="el-GR" sz="1600" b="1" dirty="0" smtClean="0"/>
            <a:t>Διάχυση / Πληροφόρηση </a:t>
          </a:r>
          <a:endParaRPr lang="en-US" sz="1600" b="1" dirty="0"/>
        </a:p>
      </dgm:t>
    </dgm:pt>
    <dgm:pt modelId="{FCA8525C-53EA-40F7-9E67-8C9B0495CC95}" type="parTrans" cxnId="{9E15F111-2BBB-4769-9A99-D2A1CF429207}">
      <dgm:prSet/>
      <dgm:spPr/>
      <dgm:t>
        <a:bodyPr/>
        <a:lstStyle/>
        <a:p>
          <a:endParaRPr lang="en-US" sz="1600" b="1"/>
        </a:p>
      </dgm:t>
    </dgm:pt>
    <dgm:pt modelId="{D06879FC-A078-46D6-B6D1-B8D128377C44}" type="sibTrans" cxnId="{9E15F111-2BBB-4769-9A99-D2A1CF429207}">
      <dgm:prSet/>
      <dgm:spPr/>
      <dgm:t>
        <a:bodyPr/>
        <a:lstStyle/>
        <a:p>
          <a:endParaRPr lang="en-US" sz="1600" b="1"/>
        </a:p>
      </dgm:t>
    </dgm:pt>
    <dgm:pt modelId="{A3CDE6B6-662B-465D-9C67-4D9439D7E382}">
      <dgm:prSet phldrT="[Text]" custT="1"/>
      <dgm:spPr/>
      <dgm:t>
        <a:bodyPr/>
        <a:lstStyle/>
        <a:p>
          <a:pPr algn="ctr"/>
          <a:r>
            <a:rPr lang="en-US" sz="1600" b="1" dirty="0" smtClean="0">
              <a:solidFill>
                <a:schemeClr val="accent2">
                  <a:lumMod val="50000"/>
                </a:schemeClr>
              </a:solidFill>
            </a:rPr>
            <a:t>ALTUS LSA</a:t>
          </a:r>
          <a:endParaRPr lang="en-US" sz="1600" b="1" dirty="0">
            <a:solidFill>
              <a:schemeClr val="accent2">
                <a:lumMod val="50000"/>
              </a:schemeClr>
            </a:solidFill>
          </a:endParaRPr>
        </a:p>
      </dgm:t>
    </dgm:pt>
    <dgm:pt modelId="{757BDF7D-D2F1-4079-962D-22AB68A4440A}" type="parTrans" cxnId="{C4F2B421-E683-4EC2-A948-E2A577DA6567}">
      <dgm:prSet/>
      <dgm:spPr/>
      <dgm:t>
        <a:bodyPr/>
        <a:lstStyle/>
        <a:p>
          <a:endParaRPr lang="en-US" b="1"/>
        </a:p>
      </dgm:t>
    </dgm:pt>
    <dgm:pt modelId="{F15334A8-5553-4DF1-BA43-3874F7B3E088}" type="sibTrans" cxnId="{C4F2B421-E683-4EC2-A948-E2A577DA6567}">
      <dgm:prSet/>
      <dgm:spPr/>
      <dgm:t>
        <a:bodyPr/>
        <a:lstStyle/>
        <a:p>
          <a:endParaRPr lang="en-US" b="1"/>
        </a:p>
      </dgm:t>
    </dgm:pt>
    <dgm:pt modelId="{ACFF3F4B-BF9F-4465-880B-15002FDBC31E}">
      <dgm:prSet phldrT="[Text]" custT="1"/>
      <dgm:spPr/>
      <dgm:t>
        <a:bodyPr/>
        <a:lstStyle/>
        <a:p>
          <a:pPr algn="ctr"/>
          <a:r>
            <a:rPr lang="el-GR" sz="1600" b="1" dirty="0" smtClean="0">
              <a:solidFill>
                <a:schemeClr val="accent2">
                  <a:lumMod val="50000"/>
                </a:schemeClr>
              </a:solidFill>
            </a:rPr>
            <a:t>ΚΕΜΕΑ – </a:t>
          </a:r>
          <a:r>
            <a:rPr lang="en-US" sz="1600" b="1" dirty="0" smtClean="0">
              <a:solidFill>
                <a:schemeClr val="accent2">
                  <a:lumMod val="50000"/>
                </a:schemeClr>
              </a:solidFill>
            </a:rPr>
            <a:t>EKETA – ALTUS LSA</a:t>
          </a:r>
          <a:endParaRPr lang="en-US" sz="1600" b="1" dirty="0">
            <a:solidFill>
              <a:schemeClr val="accent2">
                <a:lumMod val="50000"/>
              </a:schemeClr>
            </a:solidFill>
          </a:endParaRPr>
        </a:p>
      </dgm:t>
    </dgm:pt>
    <dgm:pt modelId="{423BE3BA-984C-454F-871E-A3135F72CF27}" type="parTrans" cxnId="{1BFB2BD4-7B83-45F8-B87D-F96E7DB0B05A}">
      <dgm:prSet/>
      <dgm:spPr/>
      <dgm:t>
        <a:bodyPr/>
        <a:lstStyle/>
        <a:p>
          <a:endParaRPr lang="en-US" b="1"/>
        </a:p>
      </dgm:t>
    </dgm:pt>
    <dgm:pt modelId="{02FDB949-A4CF-4E88-A2DA-5FC29563E97D}" type="sibTrans" cxnId="{1BFB2BD4-7B83-45F8-B87D-F96E7DB0B05A}">
      <dgm:prSet/>
      <dgm:spPr/>
      <dgm:t>
        <a:bodyPr/>
        <a:lstStyle/>
        <a:p>
          <a:endParaRPr lang="en-US" b="1"/>
        </a:p>
      </dgm:t>
    </dgm:pt>
    <dgm:pt modelId="{F901E82F-F507-4B3A-961D-2F318E1AA01F}">
      <dgm:prSet phldrT="[Text]" custT="1"/>
      <dgm:spPr/>
      <dgm:t>
        <a:bodyPr/>
        <a:lstStyle/>
        <a:p>
          <a:pPr algn="ctr"/>
          <a:r>
            <a:rPr lang="en-US" sz="1600" b="1" dirty="0" smtClean="0">
              <a:solidFill>
                <a:schemeClr val="accent2">
                  <a:lumMod val="50000"/>
                </a:schemeClr>
              </a:solidFill>
            </a:rPr>
            <a:t>EKETA – BLUEBIRD  - ALTUS LSA</a:t>
          </a:r>
          <a:endParaRPr lang="en-US" sz="1600" b="1" dirty="0">
            <a:solidFill>
              <a:schemeClr val="accent2">
                <a:lumMod val="50000"/>
              </a:schemeClr>
            </a:solidFill>
          </a:endParaRPr>
        </a:p>
      </dgm:t>
    </dgm:pt>
    <dgm:pt modelId="{7BF3D4DE-C282-494E-984F-9567DE786063}" type="parTrans" cxnId="{33F1F79C-A312-4516-97E5-721AB43CDBC9}">
      <dgm:prSet/>
      <dgm:spPr/>
      <dgm:t>
        <a:bodyPr/>
        <a:lstStyle/>
        <a:p>
          <a:endParaRPr lang="en-US" b="1"/>
        </a:p>
      </dgm:t>
    </dgm:pt>
    <dgm:pt modelId="{2BC6A017-948D-4090-BA84-AA19ABE671C1}" type="sibTrans" cxnId="{33F1F79C-A312-4516-97E5-721AB43CDBC9}">
      <dgm:prSet/>
      <dgm:spPr/>
      <dgm:t>
        <a:bodyPr/>
        <a:lstStyle/>
        <a:p>
          <a:endParaRPr lang="en-US" b="1"/>
        </a:p>
      </dgm:t>
    </dgm:pt>
    <dgm:pt modelId="{FCBDAAB0-D473-46C0-809B-BCC7DEE14FED}">
      <dgm:prSet phldrT="[Text]" custT="1"/>
      <dgm:spPr/>
      <dgm:t>
        <a:bodyPr/>
        <a:lstStyle/>
        <a:p>
          <a:pPr algn="ctr"/>
          <a:r>
            <a:rPr lang="en-US" sz="1600" b="1" dirty="0" smtClean="0">
              <a:solidFill>
                <a:schemeClr val="accent2">
                  <a:lumMod val="50000"/>
                </a:schemeClr>
              </a:solidFill>
            </a:rPr>
            <a:t>ALTUS LSA – </a:t>
          </a:r>
          <a:r>
            <a:rPr lang="el-GR" sz="1600" b="1" dirty="0" smtClean="0">
              <a:solidFill>
                <a:schemeClr val="accent2">
                  <a:lumMod val="50000"/>
                </a:schemeClr>
              </a:solidFill>
            </a:rPr>
            <a:t>ΚΕΜΕΑ </a:t>
          </a:r>
          <a:endParaRPr lang="en-US" sz="1600" b="1" dirty="0">
            <a:solidFill>
              <a:schemeClr val="accent2">
                <a:lumMod val="50000"/>
              </a:schemeClr>
            </a:solidFill>
          </a:endParaRPr>
        </a:p>
      </dgm:t>
    </dgm:pt>
    <dgm:pt modelId="{E6BE58AD-BF4B-429E-AA5E-13C125A15918}" type="parTrans" cxnId="{14D811D3-769F-4A5B-B6CD-F0439F8C5857}">
      <dgm:prSet/>
      <dgm:spPr/>
      <dgm:t>
        <a:bodyPr/>
        <a:lstStyle/>
        <a:p>
          <a:endParaRPr lang="en-US" b="1"/>
        </a:p>
      </dgm:t>
    </dgm:pt>
    <dgm:pt modelId="{EC05D6B7-8FB3-45BF-8337-5C06A78355A4}" type="sibTrans" cxnId="{14D811D3-769F-4A5B-B6CD-F0439F8C5857}">
      <dgm:prSet/>
      <dgm:spPr/>
      <dgm:t>
        <a:bodyPr/>
        <a:lstStyle/>
        <a:p>
          <a:endParaRPr lang="en-US" b="1"/>
        </a:p>
      </dgm:t>
    </dgm:pt>
    <dgm:pt modelId="{E2B87D9D-0A41-4FA9-AC5B-215F4C7BAC41}">
      <dgm:prSet phldrT="[Text]" custT="1"/>
      <dgm:spPr/>
      <dgm:t>
        <a:bodyPr/>
        <a:lstStyle/>
        <a:p>
          <a:pPr algn="ctr"/>
          <a:r>
            <a:rPr lang="en-US" sz="1600" b="1" dirty="0" smtClean="0">
              <a:solidFill>
                <a:schemeClr val="accent2">
                  <a:lumMod val="50000"/>
                </a:schemeClr>
              </a:solidFill>
            </a:rPr>
            <a:t>ALTUS LSA – </a:t>
          </a:r>
          <a:r>
            <a:rPr lang="el-GR" sz="1600" b="1" dirty="0" smtClean="0">
              <a:solidFill>
                <a:schemeClr val="accent2">
                  <a:lumMod val="50000"/>
                </a:schemeClr>
              </a:solidFill>
            </a:rPr>
            <a:t>ΚΕΜΕΑ – ΕΚΕΤΑ - </a:t>
          </a:r>
          <a:r>
            <a:rPr lang="en-US" sz="1600" b="1" dirty="0" smtClean="0">
              <a:solidFill>
                <a:schemeClr val="accent2">
                  <a:lumMod val="50000"/>
                </a:schemeClr>
              </a:solidFill>
            </a:rPr>
            <a:t>BLUEBIRD</a:t>
          </a:r>
          <a:endParaRPr lang="en-US" sz="1600" b="1" dirty="0">
            <a:solidFill>
              <a:schemeClr val="accent2">
                <a:lumMod val="50000"/>
              </a:schemeClr>
            </a:solidFill>
          </a:endParaRPr>
        </a:p>
      </dgm:t>
    </dgm:pt>
    <dgm:pt modelId="{EB22FD02-7703-4B07-9C5D-9AA9D275E44E}" type="parTrans" cxnId="{6BADA7E6-B5F3-49F7-A3D1-8C685567F134}">
      <dgm:prSet/>
      <dgm:spPr/>
      <dgm:t>
        <a:bodyPr/>
        <a:lstStyle/>
        <a:p>
          <a:endParaRPr lang="en-US" b="1"/>
        </a:p>
      </dgm:t>
    </dgm:pt>
    <dgm:pt modelId="{025A629F-A260-49F2-9731-CDA4C01829EF}" type="sibTrans" cxnId="{6BADA7E6-B5F3-49F7-A3D1-8C685567F134}">
      <dgm:prSet/>
      <dgm:spPr/>
      <dgm:t>
        <a:bodyPr/>
        <a:lstStyle/>
        <a:p>
          <a:endParaRPr lang="en-US" b="1"/>
        </a:p>
      </dgm:t>
    </dgm:pt>
    <dgm:pt modelId="{8F601A93-C2A7-4034-993F-E21F0522087F}" type="pres">
      <dgm:prSet presAssocID="{1E205354-7E12-483E-B592-12EDDAB4FF95}" presName="Name0" presStyleCnt="0">
        <dgm:presLayoutVars>
          <dgm:dir/>
          <dgm:animLvl val="lvl"/>
          <dgm:resizeHandles/>
        </dgm:presLayoutVars>
      </dgm:prSet>
      <dgm:spPr/>
      <dgm:t>
        <a:bodyPr/>
        <a:lstStyle/>
        <a:p>
          <a:endParaRPr lang="en-US"/>
        </a:p>
      </dgm:t>
    </dgm:pt>
    <dgm:pt modelId="{936976DA-0EA8-4F6B-865D-06665B3C6591}" type="pres">
      <dgm:prSet presAssocID="{E1D61C04-0726-4E57-8DEF-879902CDEFEB}" presName="linNode" presStyleCnt="0"/>
      <dgm:spPr/>
    </dgm:pt>
    <dgm:pt modelId="{65C74C80-323D-4D43-89FF-A63EB5AED5AF}" type="pres">
      <dgm:prSet presAssocID="{E1D61C04-0726-4E57-8DEF-879902CDEFEB}" presName="parentShp" presStyleLbl="node1" presStyleIdx="0" presStyleCnt="6">
        <dgm:presLayoutVars>
          <dgm:bulletEnabled val="1"/>
        </dgm:presLayoutVars>
      </dgm:prSet>
      <dgm:spPr/>
      <dgm:t>
        <a:bodyPr/>
        <a:lstStyle/>
        <a:p>
          <a:endParaRPr lang="en-US"/>
        </a:p>
      </dgm:t>
    </dgm:pt>
    <dgm:pt modelId="{A0D2FD07-6B27-4CD7-AA50-5B564EF26EAE}" type="pres">
      <dgm:prSet presAssocID="{E1D61C04-0726-4E57-8DEF-879902CDEFEB}" presName="childShp" presStyleLbl="bgAccFollowNode1" presStyleIdx="0" presStyleCnt="6" custLinFactNeighborX="2273" custLinFactNeighborY="-79">
        <dgm:presLayoutVars>
          <dgm:bulletEnabled val="1"/>
        </dgm:presLayoutVars>
      </dgm:prSet>
      <dgm:spPr/>
      <dgm:t>
        <a:bodyPr/>
        <a:lstStyle/>
        <a:p>
          <a:endParaRPr lang="en-US"/>
        </a:p>
      </dgm:t>
    </dgm:pt>
    <dgm:pt modelId="{3426B24D-AB8C-47E5-B476-A8EC524EEF84}" type="pres">
      <dgm:prSet presAssocID="{60AA77F3-F725-4D08-B4A1-B8D37C59E651}" presName="spacing" presStyleCnt="0"/>
      <dgm:spPr/>
    </dgm:pt>
    <dgm:pt modelId="{C2C1A774-2AE8-4CF8-BA10-C043A78EF298}" type="pres">
      <dgm:prSet presAssocID="{B953CD13-D1D1-4508-929E-523FF337F40E}" presName="linNode" presStyleCnt="0"/>
      <dgm:spPr/>
    </dgm:pt>
    <dgm:pt modelId="{139E69A8-E2B5-4377-89C8-9E05D5038BE6}" type="pres">
      <dgm:prSet presAssocID="{B953CD13-D1D1-4508-929E-523FF337F40E}" presName="parentShp" presStyleLbl="node1" presStyleIdx="1" presStyleCnt="6">
        <dgm:presLayoutVars>
          <dgm:bulletEnabled val="1"/>
        </dgm:presLayoutVars>
      </dgm:prSet>
      <dgm:spPr/>
      <dgm:t>
        <a:bodyPr/>
        <a:lstStyle/>
        <a:p>
          <a:endParaRPr lang="en-US"/>
        </a:p>
      </dgm:t>
    </dgm:pt>
    <dgm:pt modelId="{9FF5DF3E-0492-4B6B-8047-D2AA928157E8}" type="pres">
      <dgm:prSet presAssocID="{B953CD13-D1D1-4508-929E-523FF337F40E}" presName="childShp" presStyleLbl="bgAccFollowNode1" presStyleIdx="1" presStyleCnt="6">
        <dgm:presLayoutVars>
          <dgm:bulletEnabled val="1"/>
        </dgm:presLayoutVars>
      </dgm:prSet>
      <dgm:spPr/>
      <dgm:t>
        <a:bodyPr/>
        <a:lstStyle/>
        <a:p>
          <a:endParaRPr lang="en-US"/>
        </a:p>
      </dgm:t>
    </dgm:pt>
    <dgm:pt modelId="{7DFD8216-32BE-45A9-A337-8B61711BE116}" type="pres">
      <dgm:prSet presAssocID="{E8968FCA-E2EF-4F1D-B87F-12425F3BF54E}" presName="spacing" presStyleCnt="0"/>
      <dgm:spPr/>
    </dgm:pt>
    <dgm:pt modelId="{1EF76A74-13EF-48DA-AECC-2C385A98079B}" type="pres">
      <dgm:prSet presAssocID="{E6CFE11A-E9AF-4651-8530-72DDB1D3FA7A}" presName="linNode" presStyleCnt="0"/>
      <dgm:spPr/>
    </dgm:pt>
    <dgm:pt modelId="{2531708D-FAD9-4D80-B3E5-A444D54F4963}" type="pres">
      <dgm:prSet presAssocID="{E6CFE11A-E9AF-4651-8530-72DDB1D3FA7A}" presName="parentShp" presStyleLbl="node1" presStyleIdx="2" presStyleCnt="6">
        <dgm:presLayoutVars>
          <dgm:bulletEnabled val="1"/>
        </dgm:presLayoutVars>
      </dgm:prSet>
      <dgm:spPr/>
      <dgm:t>
        <a:bodyPr/>
        <a:lstStyle/>
        <a:p>
          <a:endParaRPr lang="en-US"/>
        </a:p>
      </dgm:t>
    </dgm:pt>
    <dgm:pt modelId="{7592E798-68DA-4F36-A369-8C59841F9BB7}" type="pres">
      <dgm:prSet presAssocID="{E6CFE11A-E9AF-4651-8530-72DDB1D3FA7A}" presName="childShp" presStyleLbl="bgAccFollowNode1" presStyleIdx="2" presStyleCnt="6">
        <dgm:presLayoutVars>
          <dgm:bulletEnabled val="1"/>
        </dgm:presLayoutVars>
      </dgm:prSet>
      <dgm:spPr/>
      <dgm:t>
        <a:bodyPr/>
        <a:lstStyle/>
        <a:p>
          <a:endParaRPr lang="en-US"/>
        </a:p>
      </dgm:t>
    </dgm:pt>
    <dgm:pt modelId="{00E65679-FE24-4DCE-8E73-90BA4A5B3B60}" type="pres">
      <dgm:prSet presAssocID="{7DB5E422-6C32-431C-B97D-59797B1AC8D2}" presName="spacing" presStyleCnt="0"/>
      <dgm:spPr/>
    </dgm:pt>
    <dgm:pt modelId="{D02F2011-CA96-4D14-859A-F5FEF19538D4}" type="pres">
      <dgm:prSet presAssocID="{51371E5A-AC98-4044-BF88-9E5E11B0C811}" presName="linNode" presStyleCnt="0"/>
      <dgm:spPr/>
    </dgm:pt>
    <dgm:pt modelId="{1274953E-AEF2-4463-9BEB-CEF5C64ABFEA}" type="pres">
      <dgm:prSet presAssocID="{51371E5A-AC98-4044-BF88-9E5E11B0C811}" presName="parentShp" presStyleLbl="node1" presStyleIdx="3" presStyleCnt="6">
        <dgm:presLayoutVars>
          <dgm:bulletEnabled val="1"/>
        </dgm:presLayoutVars>
      </dgm:prSet>
      <dgm:spPr/>
      <dgm:t>
        <a:bodyPr/>
        <a:lstStyle/>
        <a:p>
          <a:endParaRPr lang="en-US"/>
        </a:p>
      </dgm:t>
    </dgm:pt>
    <dgm:pt modelId="{9D3BD0A5-6C00-4D5B-ABE4-C8410FBC0389}" type="pres">
      <dgm:prSet presAssocID="{51371E5A-AC98-4044-BF88-9E5E11B0C811}" presName="childShp" presStyleLbl="bgAccFollowNode1" presStyleIdx="3" presStyleCnt="6">
        <dgm:presLayoutVars>
          <dgm:bulletEnabled val="1"/>
        </dgm:presLayoutVars>
      </dgm:prSet>
      <dgm:spPr/>
      <dgm:t>
        <a:bodyPr/>
        <a:lstStyle/>
        <a:p>
          <a:endParaRPr lang="en-US"/>
        </a:p>
      </dgm:t>
    </dgm:pt>
    <dgm:pt modelId="{CE166D0C-2E76-40B3-AA24-03484266E34F}" type="pres">
      <dgm:prSet presAssocID="{87FFE2D2-9D83-47E9-BA05-ED08933A80D6}" presName="spacing" presStyleCnt="0"/>
      <dgm:spPr/>
    </dgm:pt>
    <dgm:pt modelId="{860F522C-0793-4312-9EB2-D005E7D2A232}" type="pres">
      <dgm:prSet presAssocID="{2A87D5D8-BCB3-4CF4-BAAF-8CADF2A9DD44}" presName="linNode" presStyleCnt="0"/>
      <dgm:spPr/>
    </dgm:pt>
    <dgm:pt modelId="{C14F9C27-7961-4169-9D94-573A7FFB04AC}" type="pres">
      <dgm:prSet presAssocID="{2A87D5D8-BCB3-4CF4-BAAF-8CADF2A9DD44}" presName="parentShp" presStyleLbl="node1" presStyleIdx="4" presStyleCnt="6">
        <dgm:presLayoutVars>
          <dgm:bulletEnabled val="1"/>
        </dgm:presLayoutVars>
      </dgm:prSet>
      <dgm:spPr/>
      <dgm:t>
        <a:bodyPr/>
        <a:lstStyle/>
        <a:p>
          <a:endParaRPr lang="en-US"/>
        </a:p>
      </dgm:t>
    </dgm:pt>
    <dgm:pt modelId="{2AD69879-0FAC-4FCE-AB4F-A79F51F297CF}" type="pres">
      <dgm:prSet presAssocID="{2A87D5D8-BCB3-4CF4-BAAF-8CADF2A9DD44}" presName="childShp" presStyleLbl="bgAccFollowNode1" presStyleIdx="4" presStyleCnt="6">
        <dgm:presLayoutVars>
          <dgm:bulletEnabled val="1"/>
        </dgm:presLayoutVars>
      </dgm:prSet>
      <dgm:spPr/>
      <dgm:t>
        <a:bodyPr/>
        <a:lstStyle/>
        <a:p>
          <a:endParaRPr lang="en-US"/>
        </a:p>
      </dgm:t>
    </dgm:pt>
    <dgm:pt modelId="{25A3BBA5-DD04-4310-A1EC-409C948373DE}" type="pres">
      <dgm:prSet presAssocID="{0BBD8AAB-BB77-4B7E-A47A-42B91CB70FB5}" presName="spacing" presStyleCnt="0"/>
      <dgm:spPr/>
    </dgm:pt>
    <dgm:pt modelId="{010F2D42-3CBC-4CF8-9761-4D5539B0145B}" type="pres">
      <dgm:prSet presAssocID="{ED964D41-D0DF-4322-8CB7-653E97817B76}" presName="linNode" presStyleCnt="0"/>
      <dgm:spPr/>
    </dgm:pt>
    <dgm:pt modelId="{836DB1C4-508F-4296-A299-0060057EF31F}" type="pres">
      <dgm:prSet presAssocID="{ED964D41-D0DF-4322-8CB7-653E97817B76}" presName="parentShp" presStyleLbl="node1" presStyleIdx="5" presStyleCnt="6">
        <dgm:presLayoutVars>
          <dgm:bulletEnabled val="1"/>
        </dgm:presLayoutVars>
      </dgm:prSet>
      <dgm:spPr/>
      <dgm:t>
        <a:bodyPr/>
        <a:lstStyle/>
        <a:p>
          <a:endParaRPr lang="en-US"/>
        </a:p>
      </dgm:t>
    </dgm:pt>
    <dgm:pt modelId="{046025B3-63FB-4494-B147-7CE0593FAC0E}" type="pres">
      <dgm:prSet presAssocID="{ED964D41-D0DF-4322-8CB7-653E97817B76}" presName="childShp" presStyleLbl="bgAccFollowNode1" presStyleIdx="5" presStyleCnt="6">
        <dgm:presLayoutVars>
          <dgm:bulletEnabled val="1"/>
        </dgm:presLayoutVars>
      </dgm:prSet>
      <dgm:spPr/>
      <dgm:t>
        <a:bodyPr/>
        <a:lstStyle/>
        <a:p>
          <a:endParaRPr lang="en-US"/>
        </a:p>
      </dgm:t>
    </dgm:pt>
  </dgm:ptLst>
  <dgm:cxnLst>
    <dgm:cxn modelId="{2E9ABB86-DC81-47C9-B432-A5A079075E1C}" srcId="{1E205354-7E12-483E-B592-12EDDAB4FF95}" destId="{E1D61C04-0726-4E57-8DEF-879902CDEFEB}" srcOrd="0" destOrd="0" parTransId="{85AA9CCF-7A8B-40BC-B477-66B56529E4E4}" sibTransId="{60AA77F3-F725-4D08-B4A1-B8D37C59E651}"/>
    <dgm:cxn modelId="{9E15F111-2BBB-4769-9A99-D2A1CF429207}" srcId="{1E205354-7E12-483E-B592-12EDDAB4FF95}" destId="{ED964D41-D0DF-4322-8CB7-653E97817B76}" srcOrd="5" destOrd="0" parTransId="{FCA8525C-53EA-40F7-9E67-8C9B0495CC95}" sibTransId="{D06879FC-A078-46D6-B6D1-B8D128377C44}"/>
    <dgm:cxn modelId="{8F2324E3-7A36-40D7-B6B3-6EFE4DC47A8A}" type="presOf" srcId="{E6CFE11A-E9AF-4651-8530-72DDB1D3FA7A}" destId="{2531708D-FAD9-4D80-B3E5-A444D54F4963}" srcOrd="0" destOrd="0" presId="urn:microsoft.com/office/officeart/2005/8/layout/vList6"/>
    <dgm:cxn modelId="{09126F0C-E844-40FC-9827-4E0735CB5FBF}" type="presOf" srcId="{ACFF3F4B-BF9F-4465-880B-15002FDBC31E}" destId="{7592E798-68DA-4F36-A369-8C59841F9BB7}" srcOrd="0" destOrd="0" presId="urn:microsoft.com/office/officeart/2005/8/layout/vList6"/>
    <dgm:cxn modelId="{190BEC6B-8637-49EF-8A65-5E454B1EB105}" type="presOf" srcId="{1E205354-7E12-483E-B592-12EDDAB4FF95}" destId="{8F601A93-C2A7-4034-993F-E21F0522087F}" srcOrd="0" destOrd="0" presId="urn:microsoft.com/office/officeart/2005/8/layout/vList6"/>
    <dgm:cxn modelId="{20899F25-3DE1-413C-B4E9-9FD0E9621B08}" srcId="{1E205354-7E12-483E-B592-12EDDAB4FF95}" destId="{B953CD13-D1D1-4508-929E-523FF337F40E}" srcOrd="1" destOrd="0" parTransId="{E2BA2225-F876-407D-8611-79B612DD8D6C}" sibTransId="{E8968FCA-E2EF-4F1D-B87F-12425F3BF54E}"/>
    <dgm:cxn modelId="{1E8C6F67-9327-479F-90A6-E5D9943302AE}" type="presOf" srcId="{A3CDE6B6-662B-465D-9C67-4D9439D7E382}" destId="{A0D2FD07-6B27-4CD7-AA50-5B564EF26EAE}" srcOrd="0" destOrd="0" presId="urn:microsoft.com/office/officeart/2005/8/layout/vList6"/>
    <dgm:cxn modelId="{D34408CC-DA5A-41FF-B7B9-60CE2D635744}" type="presOf" srcId="{FCBDAAB0-D473-46C0-809B-BCC7DEE14FED}" destId="{2AD69879-0FAC-4FCE-AB4F-A79F51F297CF}" srcOrd="0" destOrd="0" presId="urn:microsoft.com/office/officeart/2005/8/layout/vList6"/>
    <dgm:cxn modelId="{77956D28-F3DD-426F-8D63-2211BC4E4445}" type="presOf" srcId="{51371E5A-AC98-4044-BF88-9E5E11B0C811}" destId="{1274953E-AEF2-4463-9BEB-CEF5C64ABFEA}" srcOrd="0" destOrd="0" presId="urn:microsoft.com/office/officeart/2005/8/layout/vList6"/>
    <dgm:cxn modelId="{C4F2B421-E683-4EC2-A948-E2A577DA6567}" srcId="{E1D61C04-0726-4E57-8DEF-879902CDEFEB}" destId="{A3CDE6B6-662B-465D-9C67-4D9439D7E382}" srcOrd="0" destOrd="0" parTransId="{757BDF7D-D2F1-4079-962D-22AB68A4440A}" sibTransId="{F15334A8-5553-4DF1-BA43-3874F7B3E088}"/>
    <dgm:cxn modelId="{33F1F79C-A312-4516-97E5-721AB43CDBC9}" srcId="{51371E5A-AC98-4044-BF88-9E5E11B0C811}" destId="{F901E82F-F507-4B3A-961D-2F318E1AA01F}" srcOrd="0" destOrd="0" parTransId="{7BF3D4DE-C282-494E-984F-9567DE786063}" sibTransId="{2BC6A017-948D-4090-BA84-AA19ABE671C1}"/>
    <dgm:cxn modelId="{65416057-983B-483B-980D-A01F6D22BFB2}" srcId="{1E205354-7E12-483E-B592-12EDDAB4FF95}" destId="{51371E5A-AC98-4044-BF88-9E5E11B0C811}" srcOrd="3" destOrd="0" parTransId="{3A06AD21-71F4-458C-B018-DCB5AAFC2DAE}" sibTransId="{87FFE2D2-9D83-47E9-BA05-ED08933A80D6}"/>
    <dgm:cxn modelId="{14D811D3-769F-4A5B-B6CD-F0439F8C5857}" srcId="{2A87D5D8-BCB3-4CF4-BAAF-8CADF2A9DD44}" destId="{FCBDAAB0-D473-46C0-809B-BCC7DEE14FED}" srcOrd="0" destOrd="0" parTransId="{E6BE58AD-BF4B-429E-AA5E-13C125A15918}" sibTransId="{EC05D6B7-8FB3-45BF-8337-5C06A78355A4}"/>
    <dgm:cxn modelId="{70EF5C2B-B0E6-4DBE-8D30-DAF22FB7B96E}" type="presOf" srcId="{2A87D5D8-BCB3-4CF4-BAAF-8CADF2A9DD44}" destId="{C14F9C27-7961-4169-9D94-573A7FFB04AC}" srcOrd="0" destOrd="0" presId="urn:microsoft.com/office/officeart/2005/8/layout/vList6"/>
    <dgm:cxn modelId="{2C57E633-4369-4101-96FF-6B1A57397FF5}" srcId="{1E205354-7E12-483E-B592-12EDDAB4FF95}" destId="{2A87D5D8-BCB3-4CF4-BAAF-8CADF2A9DD44}" srcOrd="4" destOrd="0" parTransId="{0CA415EA-BA9F-4B76-BD46-8FD2DF02FF2A}" sibTransId="{0BBD8AAB-BB77-4B7E-A47A-42B91CB70FB5}"/>
    <dgm:cxn modelId="{7FAA8657-1207-4CFD-B4E4-7DD2D74DEEB7}" type="presOf" srcId="{F901E82F-F507-4B3A-961D-2F318E1AA01F}" destId="{9D3BD0A5-6C00-4D5B-ABE4-C8410FBC0389}" srcOrd="0" destOrd="0" presId="urn:microsoft.com/office/officeart/2005/8/layout/vList6"/>
    <dgm:cxn modelId="{6D830EC3-E5B3-46A0-94AD-BCA2D1ED6591}" type="presOf" srcId="{B953CD13-D1D1-4508-929E-523FF337F40E}" destId="{139E69A8-E2B5-4377-89C8-9E05D5038BE6}" srcOrd="0" destOrd="0" presId="urn:microsoft.com/office/officeart/2005/8/layout/vList6"/>
    <dgm:cxn modelId="{6BADA7E6-B5F3-49F7-A3D1-8C685567F134}" srcId="{ED964D41-D0DF-4322-8CB7-653E97817B76}" destId="{E2B87D9D-0A41-4FA9-AC5B-215F4C7BAC41}" srcOrd="0" destOrd="0" parTransId="{EB22FD02-7703-4B07-9C5D-9AA9D275E44E}" sibTransId="{025A629F-A260-49F2-9731-CDA4C01829EF}"/>
    <dgm:cxn modelId="{1BFB2BD4-7B83-45F8-B87D-F96E7DB0B05A}" srcId="{E6CFE11A-E9AF-4651-8530-72DDB1D3FA7A}" destId="{ACFF3F4B-BF9F-4465-880B-15002FDBC31E}" srcOrd="0" destOrd="0" parTransId="{423BE3BA-984C-454F-871E-A3135F72CF27}" sibTransId="{02FDB949-A4CF-4E88-A2DA-5FC29563E97D}"/>
    <dgm:cxn modelId="{A7CF4152-DC79-44E6-943F-B1741F639AED}" srcId="{B953CD13-D1D1-4508-929E-523FF337F40E}" destId="{0535BF06-BCA6-408D-AFA1-3A4FA0B60E01}" srcOrd="0" destOrd="0" parTransId="{056AB6F7-A011-4378-85DF-784F995B58B2}" sibTransId="{9C839EC4-8B31-4678-92E0-5E772DCB2BD0}"/>
    <dgm:cxn modelId="{9DAE0F77-8717-4D42-B008-EA2E7FEB33CF}" type="presOf" srcId="{0535BF06-BCA6-408D-AFA1-3A4FA0B60E01}" destId="{9FF5DF3E-0492-4B6B-8047-D2AA928157E8}" srcOrd="0" destOrd="0" presId="urn:microsoft.com/office/officeart/2005/8/layout/vList6"/>
    <dgm:cxn modelId="{6B417C2A-7FB3-4828-A652-60C88586AF95}" type="presOf" srcId="{E2B87D9D-0A41-4FA9-AC5B-215F4C7BAC41}" destId="{046025B3-63FB-4494-B147-7CE0593FAC0E}" srcOrd="0" destOrd="0" presId="urn:microsoft.com/office/officeart/2005/8/layout/vList6"/>
    <dgm:cxn modelId="{F8D687BB-B5C0-49A2-A10B-E5EDB6E39D9B}" type="presOf" srcId="{E1D61C04-0726-4E57-8DEF-879902CDEFEB}" destId="{65C74C80-323D-4D43-89FF-A63EB5AED5AF}" srcOrd="0" destOrd="0" presId="urn:microsoft.com/office/officeart/2005/8/layout/vList6"/>
    <dgm:cxn modelId="{6DA62289-9293-43A2-A2BA-8EF73999CD75}" type="presOf" srcId="{ED964D41-D0DF-4322-8CB7-653E97817B76}" destId="{836DB1C4-508F-4296-A299-0060057EF31F}" srcOrd="0" destOrd="0" presId="urn:microsoft.com/office/officeart/2005/8/layout/vList6"/>
    <dgm:cxn modelId="{754BDE6D-977D-4481-92DC-A3DC5A4017F6}" srcId="{1E205354-7E12-483E-B592-12EDDAB4FF95}" destId="{E6CFE11A-E9AF-4651-8530-72DDB1D3FA7A}" srcOrd="2" destOrd="0" parTransId="{8FCEE8A8-1DAD-4A76-9AD9-3EBE29E97434}" sibTransId="{7DB5E422-6C32-431C-B97D-59797B1AC8D2}"/>
    <dgm:cxn modelId="{349291BF-210D-42DC-A21C-CE51E58DD29C}" type="presParOf" srcId="{8F601A93-C2A7-4034-993F-E21F0522087F}" destId="{936976DA-0EA8-4F6B-865D-06665B3C6591}" srcOrd="0" destOrd="0" presId="urn:microsoft.com/office/officeart/2005/8/layout/vList6"/>
    <dgm:cxn modelId="{1268540C-D0A9-4A34-8EC5-D5A2F76A1172}" type="presParOf" srcId="{936976DA-0EA8-4F6B-865D-06665B3C6591}" destId="{65C74C80-323D-4D43-89FF-A63EB5AED5AF}" srcOrd="0" destOrd="0" presId="urn:microsoft.com/office/officeart/2005/8/layout/vList6"/>
    <dgm:cxn modelId="{27EDCE93-06FF-49C0-998D-D7429F0A13DD}" type="presParOf" srcId="{936976DA-0EA8-4F6B-865D-06665B3C6591}" destId="{A0D2FD07-6B27-4CD7-AA50-5B564EF26EAE}" srcOrd="1" destOrd="0" presId="urn:microsoft.com/office/officeart/2005/8/layout/vList6"/>
    <dgm:cxn modelId="{49036DFC-FCF2-4B73-8B72-756F81F2FBD9}" type="presParOf" srcId="{8F601A93-C2A7-4034-993F-E21F0522087F}" destId="{3426B24D-AB8C-47E5-B476-A8EC524EEF84}" srcOrd="1" destOrd="0" presId="urn:microsoft.com/office/officeart/2005/8/layout/vList6"/>
    <dgm:cxn modelId="{4147FD3A-BAE6-4C88-B12B-F8F47DDD69C2}" type="presParOf" srcId="{8F601A93-C2A7-4034-993F-E21F0522087F}" destId="{C2C1A774-2AE8-4CF8-BA10-C043A78EF298}" srcOrd="2" destOrd="0" presId="urn:microsoft.com/office/officeart/2005/8/layout/vList6"/>
    <dgm:cxn modelId="{0FF0DBF6-F83D-4642-BB89-1BAF75E67A34}" type="presParOf" srcId="{C2C1A774-2AE8-4CF8-BA10-C043A78EF298}" destId="{139E69A8-E2B5-4377-89C8-9E05D5038BE6}" srcOrd="0" destOrd="0" presId="urn:microsoft.com/office/officeart/2005/8/layout/vList6"/>
    <dgm:cxn modelId="{6A2D7DFC-202F-4D2F-9748-45E220A21525}" type="presParOf" srcId="{C2C1A774-2AE8-4CF8-BA10-C043A78EF298}" destId="{9FF5DF3E-0492-4B6B-8047-D2AA928157E8}" srcOrd="1" destOrd="0" presId="urn:microsoft.com/office/officeart/2005/8/layout/vList6"/>
    <dgm:cxn modelId="{E8621013-3D94-44AD-892D-00111EDDE536}" type="presParOf" srcId="{8F601A93-C2A7-4034-993F-E21F0522087F}" destId="{7DFD8216-32BE-45A9-A337-8B61711BE116}" srcOrd="3" destOrd="0" presId="urn:microsoft.com/office/officeart/2005/8/layout/vList6"/>
    <dgm:cxn modelId="{17837352-705D-4B63-A48D-57A1ED3F0C38}" type="presParOf" srcId="{8F601A93-C2A7-4034-993F-E21F0522087F}" destId="{1EF76A74-13EF-48DA-AECC-2C385A98079B}" srcOrd="4" destOrd="0" presId="urn:microsoft.com/office/officeart/2005/8/layout/vList6"/>
    <dgm:cxn modelId="{513AAB58-81E8-4E75-996C-C0D6BE3ABC08}" type="presParOf" srcId="{1EF76A74-13EF-48DA-AECC-2C385A98079B}" destId="{2531708D-FAD9-4D80-B3E5-A444D54F4963}" srcOrd="0" destOrd="0" presId="urn:microsoft.com/office/officeart/2005/8/layout/vList6"/>
    <dgm:cxn modelId="{7E699131-66B8-4848-AC1D-C0A16D473399}" type="presParOf" srcId="{1EF76A74-13EF-48DA-AECC-2C385A98079B}" destId="{7592E798-68DA-4F36-A369-8C59841F9BB7}" srcOrd="1" destOrd="0" presId="urn:microsoft.com/office/officeart/2005/8/layout/vList6"/>
    <dgm:cxn modelId="{484F12C0-033A-4002-B73D-9A82269CF580}" type="presParOf" srcId="{8F601A93-C2A7-4034-993F-E21F0522087F}" destId="{00E65679-FE24-4DCE-8E73-90BA4A5B3B60}" srcOrd="5" destOrd="0" presId="urn:microsoft.com/office/officeart/2005/8/layout/vList6"/>
    <dgm:cxn modelId="{DDA23396-3AEC-422F-85DC-5860E4CF824A}" type="presParOf" srcId="{8F601A93-C2A7-4034-993F-E21F0522087F}" destId="{D02F2011-CA96-4D14-859A-F5FEF19538D4}" srcOrd="6" destOrd="0" presId="urn:microsoft.com/office/officeart/2005/8/layout/vList6"/>
    <dgm:cxn modelId="{CF20E252-6257-4EA6-89EE-5372CC321B8F}" type="presParOf" srcId="{D02F2011-CA96-4D14-859A-F5FEF19538D4}" destId="{1274953E-AEF2-4463-9BEB-CEF5C64ABFEA}" srcOrd="0" destOrd="0" presId="urn:microsoft.com/office/officeart/2005/8/layout/vList6"/>
    <dgm:cxn modelId="{82BC243D-DAB6-4603-8BA0-7DD9BEA2DE1D}" type="presParOf" srcId="{D02F2011-CA96-4D14-859A-F5FEF19538D4}" destId="{9D3BD0A5-6C00-4D5B-ABE4-C8410FBC0389}" srcOrd="1" destOrd="0" presId="urn:microsoft.com/office/officeart/2005/8/layout/vList6"/>
    <dgm:cxn modelId="{7E815711-ACCD-4591-9E71-EB79DC20F7FD}" type="presParOf" srcId="{8F601A93-C2A7-4034-993F-E21F0522087F}" destId="{CE166D0C-2E76-40B3-AA24-03484266E34F}" srcOrd="7" destOrd="0" presId="urn:microsoft.com/office/officeart/2005/8/layout/vList6"/>
    <dgm:cxn modelId="{5F50241C-4A31-4DC1-B32E-814F59738B24}" type="presParOf" srcId="{8F601A93-C2A7-4034-993F-E21F0522087F}" destId="{860F522C-0793-4312-9EB2-D005E7D2A232}" srcOrd="8" destOrd="0" presId="urn:microsoft.com/office/officeart/2005/8/layout/vList6"/>
    <dgm:cxn modelId="{E777FA11-5572-4AC8-975D-C0903B8B806C}" type="presParOf" srcId="{860F522C-0793-4312-9EB2-D005E7D2A232}" destId="{C14F9C27-7961-4169-9D94-573A7FFB04AC}" srcOrd="0" destOrd="0" presId="urn:microsoft.com/office/officeart/2005/8/layout/vList6"/>
    <dgm:cxn modelId="{472FA0F5-343A-4665-A6AD-68AD9CC0476E}" type="presParOf" srcId="{860F522C-0793-4312-9EB2-D005E7D2A232}" destId="{2AD69879-0FAC-4FCE-AB4F-A79F51F297CF}" srcOrd="1" destOrd="0" presId="urn:microsoft.com/office/officeart/2005/8/layout/vList6"/>
    <dgm:cxn modelId="{2BBFD670-6099-49EC-91D2-1B660ED97DB0}" type="presParOf" srcId="{8F601A93-C2A7-4034-993F-E21F0522087F}" destId="{25A3BBA5-DD04-4310-A1EC-409C948373DE}" srcOrd="9" destOrd="0" presId="urn:microsoft.com/office/officeart/2005/8/layout/vList6"/>
    <dgm:cxn modelId="{34A8E2C5-89CD-4CC5-89C4-BAC558094A68}" type="presParOf" srcId="{8F601A93-C2A7-4034-993F-E21F0522087F}" destId="{010F2D42-3CBC-4CF8-9761-4D5539B0145B}" srcOrd="10" destOrd="0" presId="urn:microsoft.com/office/officeart/2005/8/layout/vList6"/>
    <dgm:cxn modelId="{7FA5922E-8A15-4DF6-8D35-5368DCB8B6E4}" type="presParOf" srcId="{010F2D42-3CBC-4CF8-9761-4D5539B0145B}" destId="{836DB1C4-508F-4296-A299-0060057EF31F}" srcOrd="0" destOrd="0" presId="urn:microsoft.com/office/officeart/2005/8/layout/vList6"/>
    <dgm:cxn modelId="{F91BD5D5-47D4-49C0-9C6E-EE1914E73CB9}" type="presParOf" srcId="{010F2D42-3CBC-4CF8-9761-4D5539B0145B}" destId="{046025B3-63FB-4494-B147-7CE0593FAC0E}" srcOrd="1" destOrd="0" presId="urn:microsoft.com/office/officeart/2005/8/layout/vList6"/>
  </dgm:cxnLst>
  <dgm:bg/>
  <dgm:whole/>
</dgm:dataModel>
</file>

<file path=ppt/diagrams/data2.xml><?xml version="1.0" encoding="utf-8"?>
<dgm:dataModel xmlns:dgm="http://schemas.openxmlformats.org/drawingml/2006/diagram" xmlns:a="http://schemas.openxmlformats.org/drawingml/2006/main">
  <dgm:ptLst>
    <dgm:pt modelId="{F1917543-1C3E-40AF-89E1-01070CAF9A55}" type="doc">
      <dgm:prSet loTypeId="urn:microsoft.com/office/officeart/2005/8/layout/hList3" loCatId="list" qsTypeId="urn:microsoft.com/office/officeart/2005/8/quickstyle/3d3" qsCatId="3D" csTypeId="urn:microsoft.com/office/officeart/2005/8/colors/colorful2" csCatId="colorful" phldr="1"/>
      <dgm:spPr/>
      <dgm:t>
        <a:bodyPr/>
        <a:lstStyle/>
        <a:p>
          <a:endParaRPr lang="en-US"/>
        </a:p>
      </dgm:t>
    </dgm:pt>
    <dgm:pt modelId="{2B5AFD8B-F96D-46D7-9961-4E4C6097DAE5}">
      <dgm:prSet phldrT="[Text]" custT="1"/>
      <dgm:spPr/>
      <dgm:t>
        <a:bodyPr/>
        <a:lstStyle/>
        <a:p>
          <a:r>
            <a:rPr lang="en-US" sz="2800" b="1" dirty="0" smtClean="0">
              <a:solidFill>
                <a:schemeClr val="accent2">
                  <a:lumMod val="50000"/>
                </a:schemeClr>
              </a:solidFill>
            </a:rPr>
            <a:t>FERMIS</a:t>
          </a:r>
          <a:endParaRPr lang="en-US" sz="2800" b="1" dirty="0">
            <a:solidFill>
              <a:schemeClr val="accent2">
                <a:lumMod val="50000"/>
              </a:schemeClr>
            </a:solidFill>
          </a:endParaRPr>
        </a:p>
      </dgm:t>
    </dgm:pt>
    <dgm:pt modelId="{A0015E00-E19B-45BB-A409-AF6D3820E2E6}" type="parTrans" cxnId="{9F56AB92-5CD8-4F2B-95DE-F0DFDF4EFCB9}">
      <dgm:prSet/>
      <dgm:spPr/>
      <dgm:t>
        <a:bodyPr/>
        <a:lstStyle/>
        <a:p>
          <a:endParaRPr lang="en-US" sz="1400" b="1">
            <a:solidFill>
              <a:schemeClr val="accent2">
                <a:lumMod val="50000"/>
              </a:schemeClr>
            </a:solidFill>
          </a:endParaRPr>
        </a:p>
      </dgm:t>
    </dgm:pt>
    <dgm:pt modelId="{E16EF749-3DE9-4C5B-AA43-26396E745FF4}" type="sibTrans" cxnId="{9F56AB92-5CD8-4F2B-95DE-F0DFDF4EFCB9}">
      <dgm:prSet/>
      <dgm:spPr/>
      <dgm:t>
        <a:bodyPr/>
        <a:lstStyle/>
        <a:p>
          <a:endParaRPr lang="en-US" sz="1400" b="1">
            <a:solidFill>
              <a:schemeClr val="accent2">
                <a:lumMod val="50000"/>
              </a:schemeClr>
            </a:solidFill>
          </a:endParaRPr>
        </a:p>
      </dgm:t>
    </dgm:pt>
    <dgm:pt modelId="{901E2740-3EDD-4658-B091-1A5390CF3E90}">
      <dgm:prSet phldrT="[Text]" custT="1"/>
      <dgm:spPr/>
      <dgm:t>
        <a:bodyPr/>
        <a:lstStyle/>
        <a:p>
          <a:r>
            <a:rPr lang="el-GR" sz="1400" b="1" dirty="0" smtClean="0">
              <a:solidFill>
                <a:schemeClr val="tx1"/>
              </a:solidFill>
            </a:rPr>
            <a:t>ΣΥΛΛΟΓΗ – ΕΠΕΞΕΡΓΑΣΙΑ – ΠΑΡΟΥΣΙΑΣΗ ΔΕΔΟΜΕΝΩΝ ΣΕ ΠΡΑΓΜΑΤΙΚΟ ΧΡΟΝΟ </a:t>
          </a:r>
          <a:endParaRPr lang="en-US" sz="1400" b="1" dirty="0">
            <a:solidFill>
              <a:schemeClr val="tx1"/>
            </a:solidFill>
          </a:endParaRPr>
        </a:p>
      </dgm:t>
    </dgm:pt>
    <dgm:pt modelId="{29B87967-5714-4C92-8AA7-F40AD71EA483}" type="parTrans" cxnId="{F7B73E50-3CB9-4BAB-A9D8-E2D3E98545C8}">
      <dgm:prSet/>
      <dgm:spPr/>
      <dgm:t>
        <a:bodyPr/>
        <a:lstStyle/>
        <a:p>
          <a:endParaRPr lang="en-US" sz="1400" b="1">
            <a:solidFill>
              <a:schemeClr val="accent2">
                <a:lumMod val="50000"/>
              </a:schemeClr>
            </a:solidFill>
          </a:endParaRPr>
        </a:p>
      </dgm:t>
    </dgm:pt>
    <dgm:pt modelId="{90F654D9-9434-458B-8403-C78EFDBBE770}" type="sibTrans" cxnId="{F7B73E50-3CB9-4BAB-A9D8-E2D3E98545C8}">
      <dgm:prSet/>
      <dgm:spPr/>
      <dgm:t>
        <a:bodyPr/>
        <a:lstStyle/>
        <a:p>
          <a:endParaRPr lang="en-US" sz="1400" b="1">
            <a:solidFill>
              <a:schemeClr val="accent2">
                <a:lumMod val="50000"/>
              </a:schemeClr>
            </a:solidFill>
          </a:endParaRPr>
        </a:p>
      </dgm:t>
    </dgm:pt>
    <dgm:pt modelId="{76AECF1A-B0A5-4B9A-8EFA-025F602E14E2}">
      <dgm:prSet phldrT="[Text]" custT="1"/>
      <dgm:spPr/>
      <dgm:t>
        <a:bodyPr/>
        <a:lstStyle/>
        <a:p>
          <a:r>
            <a:rPr lang="el-GR" sz="1400" b="1" dirty="0" smtClean="0">
              <a:solidFill>
                <a:schemeClr val="tx1"/>
              </a:solidFill>
            </a:rPr>
            <a:t>ΑΠΟΤΕΛΕΣΜΑΤΙΚΗ – ΧΑΜΗΛΟΥ ΚΟΣΤΟΥΣ ΚΑΙ ΡΙΣΚΟΥ ΠΡΟΤΑΣΗ ΓΙΑ ΤΗΝ ΕΝΙΣΧΥΣΗ ΠΡΟΛΗΨΗΣ ΚΑΙ ΔΙΑΧΕΙΡΙΣΗΣ ΠΥΡΚΑΓΙΩΝ</a:t>
          </a:r>
          <a:endParaRPr lang="en-US" sz="1400" b="1" dirty="0">
            <a:solidFill>
              <a:schemeClr val="tx1"/>
            </a:solidFill>
          </a:endParaRPr>
        </a:p>
      </dgm:t>
    </dgm:pt>
    <dgm:pt modelId="{6812955A-FE6E-401C-8045-12C954A29D6F}" type="parTrans" cxnId="{26527DB1-7583-45FB-8711-8BF5B017A50A}">
      <dgm:prSet/>
      <dgm:spPr/>
      <dgm:t>
        <a:bodyPr/>
        <a:lstStyle/>
        <a:p>
          <a:endParaRPr lang="en-US" sz="1400" b="1">
            <a:solidFill>
              <a:schemeClr val="accent2">
                <a:lumMod val="50000"/>
              </a:schemeClr>
            </a:solidFill>
          </a:endParaRPr>
        </a:p>
      </dgm:t>
    </dgm:pt>
    <dgm:pt modelId="{FB044824-DB2C-4191-97BC-7CAA6F765EF7}" type="sibTrans" cxnId="{26527DB1-7583-45FB-8711-8BF5B017A50A}">
      <dgm:prSet/>
      <dgm:spPr/>
      <dgm:t>
        <a:bodyPr/>
        <a:lstStyle/>
        <a:p>
          <a:endParaRPr lang="en-US" sz="1400" b="1">
            <a:solidFill>
              <a:schemeClr val="accent2">
                <a:lumMod val="50000"/>
              </a:schemeClr>
            </a:solidFill>
          </a:endParaRPr>
        </a:p>
      </dgm:t>
    </dgm:pt>
    <dgm:pt modelId="{341C8FA1-B8E6-4878-BB90-A8CFD2207C09}">
      <dgm:prSet phldrT="[Text]" custT="1"/>
      <dgm:spPr/>
      <dgm:t>
        <a:bodyPr/>
        <a:lstStyle/>
        <a:p>
          <a:r>
            <a:rPr lang="el-GR" sz="1400" b="1" dirty="0" smtClean="0">
              <a:solidFill>
                <a:schemeClr val="tx1"/>
              </a:solidFill>
            </a:rPr>
            <a:t>ΥΠΟΣΤΗΡΙΞΗ ΤΟΥ ΕΡΓΟΥ ΤΩΝ ΣΩΜΑΤΩΝ ΠΥΡΟΣΒΕΣΗΣ ΚΑΙ ΔΑΣΟΠΡΟΣΤΑΣΙΑΣ – ΠΑΡΟΧΗ ΤΕΧΝΟΛΟΓΙΩΝ ΓΙΑ ΤΗΝ ΑΣΦΑΛΕΙΑ ΚΑΙ ΕΝΤΟΠΙΣΜΟ ΤΟΥΣ</a:t>
          </a:r>
        </a:p>
      </dgm:t>
    </dgm:pt>
    <dgm:pt modelId="{34378788-EF22-4B7A-B63B-1FAD06A82582}" type="parTrans" cxnId="{F779BE5E-FE91-4743-B087-243C9C250956}">
      <dgm:prSet/>
      <dgm:spPr/>
      <dgm:t>
        <a:bodyPr/>
        <a:lstStyle/>
        <a:p>
          <a:endParaRPr lang="en-US" sz="1400" b="1">
            <a:solidFill>
              <a:schemeClr val="accent2">
                <a:lumMod val="50000"/>
              </a:schemeClr>
            </a:solidFill>
          </a:endParaRPr>
        </a:p>
      </dgm:t>
    </dgm:pt>
    <dgm:pt modelId="{BF23131F-329A-407E-A198-61F0E54D3097}" type="sibTrans" cxnId="{F779BE5E-FE91-4743-B087-243C9C250956}">
      <dgm:prSet/>
      <dgm:spPr/>
      <dgm:t>
        <a:bodyPr/>
        <a:lstStyle/>
        <a:p>
          <a:endParaRPr lang="en-US" sz="1400" b="1">
            <a:solidFill>
              <a:schemeClr val="accent2">
                <a:lumMod val="50000"/>
              </a:schemeClr>
            </a:solidFill>
          </a:endParaRPr>
        </a:p>
      </dgm:t>
    </dgm:pt>
    <dgm:pt modelId="{A067F7ED-2413-4B16-BCE4-9A5D1753BCAB}">
      <dgm:prSet phldrT="[Text]" custT="1"/>
      <dgm:spPr/>
      <dgm:t>
        <a:bodyPr/>
        <a:lstStyle/>
        <a:p>
          <a:r>
            <a:rPr lang="el-GR" sz="1400" b="1" dirty="0" smtClean="0">
              <a:solidFill>
                <a:schemeClr val="tx1"/>
              </a:solidFill>
            </a:rPr>
            <a:t>ΒΕΛΤΙΩΣΗ ΤΗΣ ΑΜΕΣΗΣ  ΕΝΗΜΕΡΩΣΗΣ (</a:t>
          </a:r>
          <a:r>
            <a:rPr lang="en-US" sz="1400" b="1" dirty="0" smtClean="0">
              <a:solidFill>
                <a:schemeClr val="tx1"/>
              </a:solidFill>
            </a:rPr>
            <a:t>situation awareness)</a:t>
          </a:r>
          <a:r>
            <a:rPr lang="el-GR" sz="1400" b="1" dirty="0" smtClean="0">
              <a:solidFill>
                <a:schemeClr val="tx1"/>
              </a:solidFill>
            </a:rPr>
            <a:t> ΜΕ ΟΛΟΚΛΗΡΩΣΗ ΔΕΔΟΜΕΝΩΝ ΑΠΌ ΔΙΑΦΟΡΕΤΙΚΕΣ ΠΗΓΕΣ</a:t>
          </a:r>
        </a:p>
      </dgm:t>
    </dgm:pt>
    <dgm:pt modelId="{6A3E8221-EE6C-419E-A92D-D5A688089A15}" type="parTrans" cxnId="{CC9873B0-8AF3-4160-8CD2-A31466B50810}">
      <dgm:prSet/>
      <dgm:spPr/>
      <dgm:t>
        <a:bodyPr/>
        <a:lstStyle/>
        <a:p>
          <a:endParaRPr lang="en-US" sz="1400" b="1">
            <a:solidFill>
              <a:schemeClr val="accent2">
                <a:lumMod val="50000"/>
              </a:schemeClr>
            </a:solidFill>
          </a:endParaRPr>
        </a:p>
      </dgm:t>
    </dgm:pt>
    <dgm:pt modelId="{202A7E58-511E-41E2-8099-4E23640F2F14}" type="sibTrans" cxnId="{CC9873B0-8AF3-4160-8CD2-A31466B50810}">
      <dgm:prSet/>
      <dgm:spPr/>
      <dgm:t>
        <a:bodyPr/>
        <a:lstStyle/>
        <a:p>
          <a:endParaRPr lang="en-US" sz="1400" b="1">
            <a:solidFill>
              <a:schemeClr val="accent2">
                <a:lumMod val="50000"/>
              </a:schemeClr>
            </a:solidFill>
          </a:endParaRPr>
        </a:p>
      </dgm:t>
    </dgm:pt>
    <dgm:pt modelId="{F0FBE2FB-00F3-4265-B14E-64236E29238B}">
      <dgm:prSet phldrT="[Text]" custT="1"/>
      <dgm:spPr/>
      <dgm:t>
        <a:bodyPr/>
        <a:lstStyle/>
        <a:p>
          <a:r>
            <a:rPr lang="el-GR" sz="1400" b="1" dirty="0" smtClean="0">
              <a:solidFill>
                <a:schemeClr val="tx1"/>
              </a:solidFill>
            </a:rPr>
            <a:t>ΓΡΗΓΟΡΟΣ ΚΑΙ ΕΥΚΟΛΟΣ </a:t>
          </a:r>
          <a:r>
            <a:rPr lang="en-US" sz="1400" b="1" dirty="0" smtClean="0">
              <a:solidFill>
                <a:schemeClr val="tx1"/>
              </a:solidFill>
            </a:rPr>
            <a:t>, </a:t>
          </a:r>
          <a:r>
            <a:rPr lang="el-GR" sz="1400" b="1" dirty="0" smtClean="0">
              <a:solidFill>
                <a:schemeClr val="tx1"/>
              </a:solidFill>
            </a:rPr>
            <a:t>ΣΥΝΕΧΟΜΕΝΟΣ ΔΙΑΜΕΡΙΣΜΟΣ ΠΛΗΡΟΦΟΡΗΣΗΣ ΣΤΑ ΚΕΝΤΡΑ ΛΗΨΗΣ ΑΠΟΦΑΣΕΩΝ </a:t>
          </a:r>
        </a:p>
      </dgm:t>
    </dgm:pt>
    <dgm:pt modelId="{31B43C01-BA4A-4AFA-A6E2-B07E3B16FA84}" type="parTrans" cxnId="{D00B28E6-A549-4420-9621-610FAD93E193}">
      <dgm:prSet/>
      <dgm:spPr/>
      <dgm:t>
        <a:bodyPr/>
        <a:lstStyle/>
        <a:p>
          <a:endParaRPr lang="en-US" sz="1400" b="1">
            <a:solidFill>
              <a:schemeClr val="accent2">
                <a:lumMod val="50000"/>
              </a:schemeClr>
            </a:solidFill>
          </a:endParaRPr>
        </a:p>
      </dgm:t>
    </dgm:pt>
    <dgm:pt modelId="{ED4FCC25-C0AF-4525-B7D7-626D77B9F998}" type="sibTrans" cxnId="{D00B28E6-A549-4420-9621-610FAD93E193}">
      <dgm:prSet/>
      <dgm:spPr/>
      <dgm:t>
        <a:bodyPr/>
        <a:lstStyle/>
        <a:p>
          <a:endParaRPr lang="en-US" sz="1400" b="1">
            <a:solidFill>
              <a:schemeClr val="accent2">
                <a:lumMod val="50000"/>
              </a:schemeClr>
            </a:solidFill>
          </a:endParaRPr>
        </a:p>
      </dgm:t>
    </dgm:pt>
    <dgm:pt modelId="{2D822A0B-15A5-49F7-AB2A-E9FB656AEACB}" type="pres">
      <dgm:prSet presAssocID="{F1917543-1C3E-40AF-89E1-01070CAF9A55}" presName="composite" presStyleCnt="0">
        <dgm:presLayoutVars>
          <dgm:chMax val="1"/>
          <dgm:dir/>
          <dgm:resizeHandles val="exact"/>
        </dgm:presLayoutVars>
      </dgm:prSet>
      <dgm:spPr/>
      <dgm:t>
        <a:bodyPr/>
        <a:lstStyle/>
        <a:p>
          <a:endParaRPr lang="en-US"/>
        </a:p>
      </dgm:t>
    </dgm:pt>
    <dgm:pt modelId="{C1A9D968-A805-4DF4-954D-8DD6C3D728AD}" type="pres">
      <dgm:prSet presAssocID="{2B5AFD8B-F96D-46D7-9961-4E4C6097DAE5}" presName="roof" presStyleLbl="dkBgShp" presStyleIdx="0" presStyleCnt="2" custScaleY="33333" custLinFactNeighborY="-16667"/>
      <dgm:spPr/>
      <dgm:t>
        <a:bodyPr/>
        <a:lstStyle/>
        <a:p>
          <a:endParaRPr lang="en-US"/>
        </a:p>
      </dgm:t>
    </dgm:pt>
    <dgm:pt modelId="{3DEB235F-FC35-4B74-BB4A-5D244253B4D8}" type="pres">
      <dgm:prSet presAssocID="{2B5AFD8B-F96D-46D7-9961-4E4C6097DAE5}" presName="pillars" presStyleCnt="0"/>
      <dgm:spPr/>
    </dgm:pt>
    <dgm:pt modelId="{C2C49A6A-B58E-4F6D-8AAC-4483C979FF47}" type="pres">
      <dgm:prSet presAssocID="{2B5AFD8B-F96D-46D7-9961-4E4C6097DAE5}" presName="pillar1" presStyleLbl="node1" presStyleIdx="0" presStyleCnt="5" custLinFactNeighborY="-23809">
        <dgm:presLayoutVars>
          <dgm:bulletEnabled val="1"/>
        </dgm:presLayoutVars>
      </dgm:prSet>
      <dgm:spPr/>
      <dgm:t>
        <a:bodyPr/>
        <a:lstStyle/>
        <a:p>
          <a:endParaRPr lang="en-US"/>
        </a:p>
      </dgm:t>
    </dgm:pt>
    <dgm:pt modelId="{D5B9BDDC-DD08-41F1-9456-BB195160F958}" type="pres">
      <dgm:prSet presAssocID="{76AECF1A-B0A5-4B9A-8EFA-025F602E14E2}" presName="pillarX" presStyleLbl="node1" presStyleIdx="1" presStyleCnt="5" custLinFactNeighborY="-23809">
        <dgm:presLayoutVars>
          <dgm:bulletEnabled val="1"/>
        </dgm:presLayoutVars>
      </dgm:prSet>
      <dgm:spPr/>
      <dgm:t>
        <a:bodyPr/>
        <a:lstStyle/>
        <a:p>
          <a:endParaRPr lang="en-US"/>
        </a:p>
      </dgm:t>
    </dgm:pt>
    <dgm:pt modelId="{182688B6-AF04-4279-98BC-1BA2BBAB7F19}" type="pres">
      <dgm:prSet presAssocID="{341C8FA1-B8E6-4878-BB90-A8CFD2207C09}" presName="pillarX" presStyleLbl="node1" presStyleIdx="2" presStyleCnt="5" custLinFactNeighborY="-23809">
        <dgm:presLayoutVars>
          <dgm:bulletEnabled val="1"/>
        </dgm:presLayoutVars>
      </dgm:prSet>
      <dgm:spPr/>
      <dgm:t>
        <a:bodyPr/>
        <a:lstStyle/>
        <a:p>
          <a:endParaRPr lang="en-US"/>
        </a:p>
      </dgm:t>
    </dgm:pt>
    <dgm:pt modelId="{6B4A8FC6-6EB8-459B-B6F5-6CEFC7817210}" type="pres">
      <dgm:prSet presAssocID="{A067F7ED-2413-4B16-BCE4-9A5D1753BCAB}" presName="pillarX" presStyleLbl="node1" presStyleIdx="3" presStyleCnt="5" custScaleY="100243" custLinFactNeighborX="37" custLinFactNeighborY="-24063">
        <dgm:presLayoutVars>
          <dgm:bulletEnabled val="1"/>
        </dgm:presLayoutVars>
      </dgm:prSet>
      <dgm:spPr/>
      <dgm:t>
        <a:bodyPr/>
        <a:lstStyle/>
        <a:p>
          <a:endParaRPr lang="en-US"/>
        </a:p>
      </dgm:t>
    </dgm:pt>
    <dgm:pt modelId="{1F7158BE-CABE-4A39-A581-A10351023BDF}" type="pres">
      <dgm:prSet presAssocID="{F0FBE2FB-00F3-4265-B14E-64236E29238B}" presName="pillarX" presStyleLbl="node1" presStyleIdx="4" presStyleCnt="5" custLinFactNeighborY="-23809">
        <dgm:presLayoutVars>
          <dgm:bulletEnabled val="1"/>
        </dgm:presLayoutVars>
      </dgm:prSet>
      <dgm:spPr/>
      <dgm:t>
        <a:bodyPr/>
        <a:lstStyle/>
        <a:p>
          <a:endParaRPr lang="en-US"/>
        </a:p>
      </dgm:t>
    </dgm:pt>
    <dgm:pt modelId="{4D3D4377-3684-4B2D-AA74-EB78218BC005}" type="pres">
      <dgm:prSet presAssocID="{2B5AFD8B-F96D-46D7-9961-4E4C6097DAE5}" presName="base" presStyleLbl="dkBgShp" presStyleIdx="1" presStyleCnt="2" custLinFactY="-100000" custLinFactNeighborY="-114301"/>
      <dgm:spPr/>
    </dgm:pt>
  </dgm:ptLst>
  <dgm:cxnLst>
    <dgm:cxn modelId="{B693E76E-EB61-4949-8700-4060AA5DFDDB}" type="presOf" srcId="{2B5AFD8B-F96D-46D7-9961-4E4C6097DAE5}" destId="{C1A9D968-A805-4DF4-954D-8DD6C3D728AD}" srcOrd="0" destOrd="0" presId="urn:microsoft.com/office/officeart/2005/8/layout/hList3"/>
    <dgm:cxn modelId="{F7B73E50-3CB9-4BAB-A9D8-E2D3E98545C8}" srcId="{2B5AFD8B-F96D-46D7-9961-4E4C6097DAE5}" destId="{901E2740-3EDD-4658-B091-1A5390CF3E90}" srcOrd="0" destOrd="0" parTransId="{29B87967-5714-4C92-8AA7-F40AD71EA483}" sibTransId="{90F654D9-9434-458B-8403-C78EFDBBE770}"/>
    <dgm:cxn modelId="{F779BE5E-FE91-4743-B087-243C9C250956}" srcId="{2B5AFD8B-F96D-46D7-9961-4E4C6097DAE5}" destId="{341C8FA1-B8E6-4878-BB90-A8CFD2207C09}" srcOrd="2" destOrd="0" parTransId="{34378788-EF22-4B7A-B63B-1FAD06A82582}" sibTransId="{BF23131F-329A-407E-A198-61F0E54D3097}"/>
    <dgm:cxn modelId="{DA9C40FB-3EE2-4E2A-A768-1E9AE5E2CE8B}" type="presOf" srcId="{76AECF1A-B0A5-4B9A-8EFA-025F602E14E2}" destId="{D5B9BDDC-DD08-41F1-9456-BB195160F958}" srcOrd="0" destOrd="0" presId="urn:microsoft.com/office/officeart/2005/8/layout/hList3"/>
    <dgm:cxn modelId="{0E6D344D-87CF-4B71-B0EF-773432600D9D}" type="presOf" srcId="{F0FBE2FB-00F3-4265-B14E-64236E29238B}" destId="{1F7158BE-CABE-4A39-A581-A10351023BDF}" srcOrd="0" destOrd="0" presId="urn:microsoft.com/office/officeart/2005/8/layout/hList3"/>
    <dgm:cxn modelId="{3F481034-5B25-4A9C-B5E6-EDD1F9CC3989}" type="presOf" srcId="{A067F7ED-2413-4B16-BCE4-9A5D1753BCAB}" destId="{6B4A8FC6-6EB8-459B-B6F5-6CEFC7817210}" srcOrd="0" destOrd="0" presId="urn:microsoft.com/office/officeart/2005/8/layout/hList3"/>
    <dgm:cxn modelId="{CC9873B0-8AF3-4160-8CD2-A31466B50810}" srcId="{2B5AFD8B-F96D-46D7-9961-4E4C6097DAE5}" destId="{A067F7ED-2413-4B16-BCE4-9A5D1753BCAB}" srcOrd="3" destOrd="0" parTransId="{6A3E8221-EE6C-419E-A92D-D5A688089A15}" sibTransId="{202A7E58-511E-41E2-8099-4E23640F2F14}"/>
    <dgm:cxn modelId="{26527DB1-7583-45FB-8711-8BF5B017A50A}" srcId="{2B5AFD8B-F96D-46D7-9961-4E4C6097DAE5}" destId="{76AECF1A-B0A5-4B9A-8EFA-025F602E14E2}" srcOrd="1" destOrd="0" parTransId="{6812955A-FE6E-401C-8045-12C954A29D6F}" sibTransId="{FB044824-DB2C-4191-97BC-7CAA6F765EF7}"/>
    <dgm:cxn modelId="{D00B28E6-A549-4420-9621-610FAD93E193}" srcId="{2B5AFD8B-F96D-46D7-9961-4E4C6097DAE5}" destId="{F0FBE2FB-00F3-4265-B14E-64236E29238B}" srcOrd="4" destOrd="0" parTransId="{31B43C01-BA4A-4AFA-A6E2-B07E3B16FA84}" sibTransId="{ED4FCC25-C0AF-4525-B7D7-626D77B9F998}"/>
    <dgm:cxn modelId="{697E9FAB-B34B-472B-B526-59FBADE35E90}" type="presOf" srcId="{341C8FA1-B8E6-4878-BB90-A8CFD2207C09}" destId="{182688B6-AF04-4279-98BC-1BA2BBAB7F19}" srcOrd="0" destOrd="0" presId="urn:microsoft.com/office/officeart/2005/8/layout/hList3"/>
    <dgm:cxn modelId="{9C92CC17-8F54-4911-8F62-776DA0546446}" type="presOf" srcId="{F1917543-1C3E-40AF-89E1-01070CAF9A55}" destId="{2D822A0B-15A5-49F7-AB2A-E9FB656AEACB}" srcOrd="0" destOrd="0" presId="urn:microsoft.com/office/officeart/2005/8/layout/hList3"/>
    <dgm:cxn modelId="{7B95925F-D484-473F-B096-267DB2774E73}" type="presOf" srcId="{901E2740-3EDD-4658-B091-1A5390CF3E90}" destId="{C2C49A6A-B58E-4F6D-8AAC-4483C979FF47}" srcOrd="0" destOrd="0" presId="urn:microsoft.com/office/officeart/2005/8/layout/hList3"/>
    <dgm:cxn modelId="{9F56AB92-5CD8-4F2B-95DE-F0DFDF4EFCB9}" srcId="{F1917543-1C3E-40AF-89E1-01070CAF9A55}" destId="{2B5AFD8B-F96D-46D7-9961-4E4C6097DAE5}" srcOrd="0" destOrd="0" parTransId="{A0015E00-E19B-45BB-A409-AF6D3820E2E6}" sibTransId="{E16EF749-3DE9-4C5B-AA43-26396E745FF4}"/>
    <dgm:cxn modelId="{09F36951-E73A-4C9D-878F-5DBF2D996310}" type="presParOf" srcId="{2D822A0B-15A5-49F7-AB2A-E9FB656AEACB}" destId="{C1A9D968-A805-4DF4-954D-8DD6C3D728AD}" srcOrd="0" destOrd="0" presId="urn:microsoft.com/office/officeart/2005/8/layout/hList3"/>
    <dgm:cxn modelId="{30011C41-A732-4F88-A7D9-BECD65EDF331}" type="presParOf" srcId="{2D822A0B-15A5-49F7-AB2A-E9FB656AEACB}" destId="{3DEB235F-FC35-4B74-BB4A-5D244253B4D8}" srcOrd="1" destOrd="0" presId="urn:microsoft.com/office/officeart/2005/8/layout/hList3"/>
    <dgm:cxn modelId="{930AB18E-F518-48EA-ACAC-02AAC6D88CC2}" type="presParOf" srcId="{3DEB235F-FC35-4B74-BB4A-5D244253B4D8}" destId="{C2C49A6A-B58E-4F6D-8AAC-4483C979FF47}" srcOrd="0" destOrd="0" presId="urn:microsoft.com/office/officeart/2005/8/layout/hList3"/>
    <dgm:cxn modelId="{4B7A6BDA-9A7A-4337-B267-43FA68F0D8B9}" type="presParOf" srcId="{3DEB235F-FC35-4B74-BB4A-5D244253B4D8}" destId="{D5B9BDDC-DD08-41F1-9456-BB195160F958}" srcOrd="1" destOrd="0" presId="urn:microsoft.com/office/officeart/2005/8/layout/hList3"/>
    <dgm:cxn modelId="{718C92EA-CAA8-47D6-A6CA-A678B802812D}" type="presParOf" srcId="{3DEB235F-FC35-4B74-BB4A-5D244253B4D8}" destId="{182688B6-AF04-4279-98BC-1BA2BBAB7F19}" srcOrd="2" destOrd="0" presId="urn:microsoft.com/office/officeart/2005/8/layout/hList3"/>
    <dgm:cxn modelId="{91C4BEF5-A992-446A-A38E-00CD19016C88}" type="presParOf" srcId="{3DEB235F-FC35-4B74-BB4A-5D244253B4D8}" destId="{6B4A8FC6-6EB8-459B-B6F5-6CEFC7817210}" srcOrd="3" destOrd="0" presId="urn:microsoft.com/office/officeart/2005/8/layout/hList3"/>
    <dgm:cxn modelId="{9AA45396-2FF2-4B3D-B891-B4D93E9C7E91}" type="presParOf" srcId="{3DEB235F-FC35-4B74-BB4A-5D244253B4D8}" destId="{1F7158BE-CABE-4A39-A581-A10351023BDF}" srcOrd="4" destOrd="0" presId="urn:microsoft.com/office/officeart/2005/8/layout/hList3"/>
    <dgm:cxn modelId="{5F7A579E-3A80-4D63-980C-88035F7BB2E9}" type="presParOf" srcId="{2D822A0B-15A5-49F7-AB2A-E9FB656AEACB}" destId="{4D3D4377-3684-4B2D-AA74-EB78218BC005}" srcOrd="2" destOrd="0" presId="urn:microsoft.com/office/officeart/2005/8/layout/hList3"/>
  </dgm:cxnLst>
  <dgm:bg/>
  <dgm:whole/>
</dgm:dataModel>
</file>

<file path=ppt/diagrams/data3.xml><?xml version="1.0" encoding="utf-8"?>
<dgm:dataModel xmlns:dgm="http://schemas.openxmlformats.org/drawingml/2006/diagram" xmlns:a="http://schemas.openxmlformats.org/drawingml/2006/main">
  <dgm:ptLst>
    <dgm:pt modelId="{7A9F2C3D-CA1A-4C56-94BC-92EEE4E62824}" type="doc">
      <dgm:prSet loTypeId="urn:microsoft.com/office/officeart/2005/8/layout/chevron1" loCatId="process" qsTypeId="urn:microsoft.com/office/officeart/2005/8/quickstyle/3d2" qsCatId="3D" csTypeId="urn:microsoft.com/office/officeart/2005/8/colors/colorful2" csCatId="colorful" phldr="1"/>
      <dgm:spPr/>
    </dgm:pt>
    <dgm:pt modelId="{9FCFB380-E4D3-4728-AF0D-B479DB31225B}">
      <dgm:prSet phldrT="[Text]" custT="1"/>
      <dgm:spPr/>
      <dgm:t>
        <a:bodyPr/>
        <a:lstStyle/>
        <a:p>
          <a:r>
            <a:rPr lang="el-GR" sz="1400" b="1" dirty="0" smtClean="0">
              <a:solidFill>
                <a:schemeClr val="tx1"/>
              </a:solidFill>
            </a:rPr>
            <a:t>ΠΡΙΝ ΤΗΝ ΑΦΙΞΗ ΣΤΗ ΦΩΤΙΑ	</a:t>
          </a:r>
        </a:p>
      </dgm:t>
    </dgm:pt>
    <dgm:pt modelId="{D53C98B0-D0B3-4444-BBED-923FC4606154}" type="parTrans" cxnId="{863B2FF1-E497-4E02-B1E5-9292DAE07763}">
      <dgm:prSet/>
      <dgm:spPr/>
      <dgm:t>
        <a:bodyPr/>
        <a:lstStyle/>
        <a:p>
          <a:endParaRPr lang="en-US" sz="1400" b="1">
            <a:solidFill>
              <a:schemeClr val="tx1"/>
            </a:solidFill>
          </a:endParaRPr>
        </a:p>
      </dgm:t>
    </dgm:pt>
    <dgm:pt modelId="{0A7D8871-0F78-46A5-8F5A-19F94ED98CB8}" type="sibTrans" cxnId="{863B2FF1-E497-4E02-B1E5-9292DAE07763}">
      <dgm:prSet/>
      <dgm:spPr/>
      <dgm:t>
        <a:bodyPr/>
        <a:lstStyle/>
        <a:p>
          <a:endParaRPr lang="en-US" sz="1400" b="1">
            <a:solidFill>
              <a:schemeClr val="tx1"/>
            </a:solidFill>
          </a:endParaRPr>
        </a:p>
      </dgm:t>
    </dgm:pt>
    <dgm:pt modelId="{21EF23BE-4887-40EA-B9F1-6546871E0164}">
      <dgm:prSet phldrT="[Text]" custT="1"/>
      <dgm:spPr/>
      <dgm:t>
        <a:bodyPr/>
        <a:lstStyle/>
        <a:p>
          <a:r>
            <a:rPr lang="el-GR" sz="1400" b="1" dirty="0" smtClean="0">
              <a:solidFill>
                <a:schemeClr val="tx1"/>
              </a:solidFill>
            </a:rPr>
            <a:t>ΠΡΙΝ ΤΗΝ ΕΠΙΧΕΙΡΗΣΗ ΚΑΤΑΣΤΟΛΗΣ</a:t>
          </a:r>
          <a:endParaRPr lang="en-US" sz="1400" b="1" dirty="0">
            <a:solidFill>
              <a:schemeClr val="tx1"/>
            </a:solidFill>
          </a:endParaRPr>
        </a:p>
      </dgm:t>
    </dgm:pt>
    <dgm:pt modelId="{33E9F5DE-6DEF-4D83-921F-E4E390903ADD}" type="parTrans" cxnId="{F5C605CB-7B5B-4418-A84C-2A67557ED643}">
      <dgm:prSet/>
      <dgm:spPr/>
      <dgm:t>
        <a:bodyPr/>
        <a:lstStyle/>
        <a:p>
          <a:endParaRPr lang="en-US" sz="1400" b="1">
            <a:solidFill>
              <a:schemeClr val="tx1"/>
            </a:solidFill>
          </a:endParaRPr>
        </a:p>
      </dgm:t>
    </dgm:pt>
    <dgm:pt modelId="{E2E1F1F3-1736-4AAA-AD20-CC5EA35FBDA8}" type="sibTrans" cxnId="{F5C605CB-7B5B-4418-A84C-2A67557ED643}">
      <dgm:prSet/>
      <dgm:spPr/>
      <dgm:t>
        <a:bodyPr/>
        <a:lstStyle/>
        <a:p>
          <a:endParaRPr lang="en-US" sz="1400" b="1">
            <a:solidFill>
              <a:schemeClr val="tx1"/>
            </a:solidFill>
          </a:endParaRPr>
        </a:p>
      </dgm:t>
    </dgm:pt>
    <dgm:pt modelId="{04792450-04E8-42C4-9DF8-309335DF7EAA}">
      <dgm:prSet phldrT="[Text]" custT="1"/>
      <dgm:spPr/>
      <dgm:t>
        <a:bodyPr/>
        <a:lstStyle/>
        <a:p>
          <a:r>
            <a:rPr lang="el-GR" sz="1400" b="1" smtClean="0">
              <a:solidFill>
                <a:schemeClr val="tx1"/>
              </a:solidFill>
            </a:rPr>
            <a:t>ΚΑΤΑ </a:t>
          </a:r>
          <a:r>
            <a:rPr lang="el-GR" sz="1400" b="1" dirty="0" smtClean="0">
              <a:solidFill>
                <a:schemeClr val="tx1"/>
              </a:solidFill>
            </a:rPr>
            <a:t>ΤΗΝ ΚΑΤΑΣΤΟΛΗ ΚΑΙ ΔΙΑΧΕΙΡΙΣΗ</a:t>
          </a:r>
          <a:endParaRPr lang="en-US" sz="1400" b="1" dirty="0">
            <a:solidFill>
              <a:schemeClr val="tx1"/>
            </a:solidFill>
          </a:endParaRPr>
        </a:p>
      </dgm:t>
    </dgm:pt>
    <dgm:pt modelId="{43F2D73C-865D-4C47-A663-88F9B42D20DD}" type="parTrans" cxnId="{31CA9E5C-D4B5-4066-801B-C151085AA236}">
      <dgm:prSet/>
      <dgm:spPr/>
      <dgm:t>
        <a:bodyPr/>
        <a:lstStyle/>
        <a:p>
          <a:endParaRPr lang="en-US" sz="1400" b="1">
            <a:solidFill>
              <a:schemeClr val="tx1"/>
            </a:solidFill>
          </a:endParaRPr>
        </a:p>
      </dgm:t>
    </dgm:pt>
    <dgm:pt modelId="{C4B58646-314D-434D-8E57-331A59A0076F}" type="sibTrans" cxnId="{31CA9E5C-D4B5-4066-801B-C151085AA236}">
      <dgm:prSet/>
      <dgm:spPr/>
      <dgm:t>
        <a:bodyPr/>
        <a:lstStyle/>
        <a:p>
          <a:endParaRPr lang="en-US" sz="1400" b="1">
            <a:solidFill>
              <a:schemeClr val="tx1"/>
            </a:solidFill>
          </a:endParaRPr>
        </a:p>
      </dgm:t>
    </dgm:pt>
    <dgm:pt modelId="{9AAAB860-3307-4E36-A187-DE83FFE6E2DE}">
      <dgm:prSet phldrT="[Text]" custT="1"/>
      <dgm:spPr/>
      <dgm:t>
        <a:bodyPr/>
        <a:lstStyle/>
        <a:p>
          <a:r>
            <a:rPr lang="el-GR" sz="1400" b="1" dirty="0" smtClean="0">
              <a:solidFill>
                <a:schemeClr val="tx1"/>
              </a:solidFill>
            </a:rPr>
            <a:t>ΜΕΤΑ ΤΗΝ ΚΑΤΑΣΤΟΛΗ / ΠΑΡΑΚΟΛΟΥΘΗΣΗ</a:t>
          </a:r>
          <a:endParaRPr lang="en-US" sz="1400" b="1" dirty="0">
            <a:solidFill>
              <a:schemeClr val="tx1"/>
            </a:solidFill>
          </a:endParaRPr>
        </a:p>
      </dgm:t>
    </dgm:pt>
    <dgm:pt modelId="{192DCD81-9E69-422E-AEF1-9A53E1863E9C}" type="parTrans" cxnId="{5A510E3B-D0E8-4ECB-958C-DA3DB93B7083}">
      <dgm:prSet/>
      <dgm:spPr/>
      <dgm:t>
        <a:bodyPr/>
        <a:lstStyle/>
        <a:p>
          <a:endParaRPr lang="en-US" sz="1400" b="1">
            <a:solidFill>
              <a:schemeClr val="tx1"/>
            </a:solidFill>
          </a:endParaRPr>
        </a:p>
      </dgm:t>
    </dgm:pt>
    <dgm:pt modelId="{9A5DFFC8-4BCE-41CA-98A9-F256FE26D2D7}" type="sibTrans" cxnId="{5A510E3B-D0E8-4ECB-958C-DA3DB93B7083}">
      <dgm:prSet/>
      <dgm:spPr/>
      <dgm:t>
        <a:bodyPr/>
        <a:lstStyle/>
        <a:p>
          <a:endParaRPr lang="en-US" sz="1400" b="1">
            <a:solidFill>
              <a:schemeClr val="tx1"/>
            </a:solidFill>
          </a:endParaRPr>
        </a:p>
      </dgm:t>
    </dgm:pt>
    <dgm:pt modelId="{B044356D-AE6D-481A-A34A-46E2D767D8E5}" type="pres">
      <dgm:prSet presAssocID="{7A9F2C3D-CA1A-4C56-94BC-92EEE4E62824}" presName="Name0" presStyleCnt="0">
        <dgm:presLayoutVars>
          <dgm:dir/>
          <dgm:animLvl val="lvl"/>
          <dgm:resizeHandles val="exact"/>
        </dgm:presLayoutVars>
      </dgm:prSet>
      <dgm:spPr/>
    </dgm:pt>
    <dgm:pt modelId="{3AFDA7E7-DDBF-4B2F-B6AD-DE432454087F}" type="pres">
      <dgm:prSet presAssocID="{9FCFB380-E4D3-4728-AF0D-B479DB31225B}" presName="parTxOnly" presStyleLbl="node1" presStyleIdx="0" presStyleCnt="4">
        <dgm:presLayoutVars>
          <dgm:chMax val="0"/>
          <dgm:chPref val="0"/>
          <dgm:bulletEnabled val="1"/>
        </dgm:presLayoutVars>
      </dgm:prSet>
      <dgm:spPr/>
      <dgm:t>
        <a:bodyPr/>
        <a:lstStyle/>
        <a:p>
          <a:endParaRPr lang="en-US"/>
        </a:p>
      </dgm:t>
    </dgm:pt>
    <dgm:pt modelId="{03E305A6-74E1-46BE-9754-87DE67479FBB}" type="pres">
      <dgm:prSet presAssocID="{0A7D8871-0F78-46A5-8F5A-19F94ED98CB8}" presName="parTxOnlySpace" presStyleCnt="0"/>
      <dgm:spPr/>
    </dgm:pt>
    <dgm:pt modelId="{13ECF67C-6441-4962-8054-8069DF241CB6}" type="pres">
      <dgm:prSet presAssocID="{21EF23BE-4887-40EA-B9F1-6546871E0164}" presName="parTxOnly" presStyleLbl="node1" presStyleIdx="1" presStyleCnt="4">
        <dgm:presLayoutVars>
          <dgm:chMax val="0"/>
          <dgm:chPref val="0"/>
          <dgm:bulletEnabled val="1"/>
        </dgm:presLayoutVars>
      </dgm:prSet>
      <dgm:spPr/>
      <dgm:t>
        <a:bodyPr/>
        <a:lstStyle/>
        <a:p>
          <a:endParaRPr lang="en-US"/>
        </a:p>
      </dgm:t>
    </dgm:pt>
    <dgm:pt modelId="{E2F2D8B3-DF3C-4629-BCC0-25FD63F6A86A}" type="pres">
      <dgm:prSet presAssocID="{E2E1F1F3-1736-4AAA-AD20-CC5EA35FBDA8}" presName="parTxOnlySpace" presStyleCnt="0"/>
      <dgm:spPr/>
    </dgm:pt>
    <dgm:pt modelId="{B75E065C-514F-4809-9953-708A1F68B816}" type="pres">
      <dgm:prSet presAssocID="{04792450-04E8-42C4-9DF8-309335DF7EAA}" presName="parTxOnly" presStyleLbl="node1" presStyleIdx="2" presStyleCnt="4">
        <dgm:presLayoutVars>
          <dgm:chMax val="0"/>
          <dgm:chPref val="0"/>
          <dgm:bulletEnabled val="1"/>
        </dgm:presLayoutVars>
      </dgm:prSet>
      <dgm:spPr/>
      <dgm:t>
        <a:bodyPr/>
        <a:lstStyle/>
        <a:p>
          <a:endParaRPr lang="en-US"/>
        </a:p>
      </dgm:t>
    </dgm:pt>
    <dgm:pt modelId="{58A35D8F-8702-4083-BBC4-C46BE14F4AA2}" type="pres">
      <dgm:prSet presAssocID="{C4B58646-314D-434D-8E57-331A59A0076F}" presName="parTxOnlySpace" presStyleCnt="0"/>
      <dgm:spPr/>
    </dgm:pt>
    <dgm:pt modelId="{8431625F-4EA4-41AE-81F0-208C5A851594}" type="pres">
      <dgm:prSet presAssocID="{9AAAB860-3307-4E36-A187-DE83FFE6E2DE}" presName="parTxOnly" presStyleLbl="node1" presStyleIdx="3" presStyleCnt="4">
        <dgm:presLayoutVars>
          <dgm:chMax val="0"/>
          <dgm:chPref val="0"/>
          <dgm:bulletEnabled val="1"/>
        </dgm:presLayoutVars>
      </dgm:prSet>
      <dgm:spPr/>
      <dgm:t>
        <a:bodyPr/>
        <a:lstStyle/>
        <a:p>
          <a:endParaRPr lang="en-US"/>
        </a:p>
      </dgm:t>
    </dgm:pt>
  </dgm:ptLst>
  <dgm:cxnLst>
    <dgm:cxn modelId="{863B2FF1-E497-4E02-B1E5-9292DAE07763}" srcId="{7A9F2C3D-CA1A-4C56-94BC-92EEE4E62824}" destId="{9FCFB380-E4D3-4728-AF0D-B479DB31225B}" srcOrd="0" destOrd="0" parTransId="{D53C98B0-D0B3-4444-BBED-923FC4606154}" sibTransId="{0A7D8871-0F78-46A5-8F5A-19F94ED98CB8}"/>
    <dgm:cxn modelId="{31CA9E5C-D4B5-4066-801B-C151085AA236}" srcId="{7A9F2C3D-CA1A-4C56-94BC-92EEE4E62824}" destId="{04792450-04E8-42C4-9DF8-309335DF7EAA}" srcOrd="2" destOrd="0" parTransId="{43F2D73C-865D-4C47-A663-88F9B42D20DD}" sibTransId="{C4B58646-314D-434D-8E57-331A59A0076F}"/>
    <dgm:cxn modelId="{8A588149-893D-41AE-8657-65B12DD8D7C3}" type="presOf" srcId="{21EF23BE-4887-40EA-B9F1-6546871E0164}" destId="{13ECF67C-6441-4962-8054-8069DF241CB6}" srcOrd="0" destOrd="0" presId="urn:microsoft.com/office/officeart/2005/8/layout/chevron1"/>
    <dgm:cxn modelId="{DF970390-404A-4162-B8BA-642C794CA292}" type="presOf" srcId="{7A9F2C3D-CA1A-4C56-94BC-92EEE4E62824}" destId="{B044356D-AE6D-481A-A34A-46E2D767D8E5}" srcOrd="0" destOrd="0" presId="urn:microsoft.com/office/officeart/2005/8/layout/chevron1"/>
    <dgm:cxn modelId="{F5C605CB-7B5B-4418-A84C-2A67557ED643}" srcId="{7A9F2C3D-CA1A-4C56-94BC-92EEE4E62824}" destId="{21EF23BE-4887-40EA-B9F1-6546871E0164}" srcOrd="1" destOrd="0" parTransId="{33E9F5DE-6DEF-4D83-921F-E4E390903ADD}" sibTransId="{E2E1F1F3-1736-4AAA-AD20-CC5EA35FBDA8}"/>
    <dgm:cxn modelId="{F617B78A-ECA1-4C61-A1A2-CCE47D43F5FF}" type="presOf" srcId="{9FCFB380-E4D3-4728-AF0D-B479DB31225B}" destId="{3AFDA7E7-DDBF-4B2F-B6AD-DE432454087F}" srcOrd="0" destOrd="0" presId="urn:microsoft.com/office/officeart/2005/8/layout/chevron1"/>
    <dgm:cxn modelId="{80339A93-06C8-4A8B-9868-B872E00F676C}" type="presOf" srcId="{04792450-04E8-42C4-9DF8-309335DF7EAA}" destId="{B75E065C-514F-4809-9953-708A1F68B816}" srcOrd="0" destOrd="0" presId="urn:microsoft.com/office/officeart/2005/8/layout/chevron1"/>
    <dgm:cxn modelId="{5A510E3B-D0E8-4ECB-958C-DA3DB93B7083}" srcId="{7A9F2C3D-CA1A-4C56-94BC-92EEE4E62824}" destId="{9AAAB860-3307-4E36-A187-DE83FFE6E2DE}" srcOrd="3" destOrd="0" parTransId="{192DCD81-9E69-422E-AEF1-9A53E1863E9C}" sibTransId="{9A5DFFC8-4BCE-41CA-98A9-F256FE26D2D7}"/>
    <dgm:cxn modelId="{205A5898-A143-40FA-891A-3014E6067384}" type="presOf" srcId="{9AAAB860-3307-4E36-A187-DE83FFE6E2DE}" destId="{8431625F-4EA4-41AE-81F0-208C5A851594}" srcOrd="0" destOrd="0" presId="urn:microsoft.com/office/officeart/2005/8/layout/chevron1"/>
    <dgm:cxn modelId="{52DA638F-6A48-4FED-B9C9-25A0D2E11B30}" type="presParOf" srcId="{B044356D-AE6D-481A-A34A-46E2D767D8E5}" destId="{3AFDA7E7-DDBF-4B2F-B6AD-DE432454087F}" srcOrd="0" destOrd="0" presId="urn:microsoft.com/office/officeart/2005/8/layout/chevron1"/>
    <dgm:cxn modelId="{77E6DC7D-A6DC-472A-A245-DB5768EB4AC5}" type="presParOf" srcId="{B044356D-AE6D-481A-A34A-46E2D767D8E5}" destId="{03E305A6-74E1-46BE-9754-87DE67479FBB}" srcOrd="1" destOrd="0" presId="urn:microsoft.com/office/officeart/2005/8/layout/chevron1"/>
    <dgm:cxn modelId="{B22681AC-C144-4569-B143-928E82A9B5F3}" type="presParOf" srcId="{B044356D-AE6D-481A-A34A-46E2D767D8E5}" destId="{13ECF67C-6441-4962-8054-8069DF241CB6}" srcOrd="2" destOrd="0" presId="urn:microsoft.com/office/officeart/2005/8/layout/chevron1"/>
    <dgm:cxn modelId="{44B0D85F-8538-4765-ACEF-0FE0FE364127}" type="presParOf" srcId="{B044356D-AE6D-481A-A34A-46E2D767D8E5}" destId="{E2F2D8B3-DF3C-4629-BCC0-25FD63F6A86A}" srcOrd="3" destOrd="0" presId="urn:microsoft.com/office/officeart/2005/8/layout/chevron1"/>
    <dgm:cxn modelId="{59162E64-838E-4844-9C82-FA3F4F608F5D}" type="presParOf" srcId="{B044356D-AE6D-481A-A34A-46E2D767D8E5}" destId="{B75E065C-514F-4809-9953-708A1F68B816}" srcOrd="4" destOrd="0" presId="urn:microsoft.com/office/officeart/2005/8/layout/chevron1"/>
    <dgm:cxn modelId="{DC48AE26-9BB9-4A42-9900-34E51FC87683}" type="presParOf" srcId="{B044356D-AE6D-481A-A34A-46E2D767D8E5}" destId="{58A35D8F-8702-4083-BBC4-C46BE14F4AA2}" srcOrd="5" destOrd="0" presId="urn:microsoft.com/office/officeart/2005/8/layout/chevron1"/>
    <dgm:cxn modelId="{1DBFA02B-8B61-4248-AF4B-1E1038444D55}" type="presParOf" srcId="{B044356D-AE6D-481A-A34A-46E2D767D8E5}" destId="{8431625F-4EA4-41AE-81F0-208C5A851594}" srcOrd="6" destOrd="0" presId="urn:microsoft.com/office/officeart/2005/8/layout/chevron1"/>
  </dgm:cxnLst>
  <dgm:bg/>
  <dgm:whole/>
</dgm:dataModel>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6FFD0-776F-4F6C-926F-A1155E8292D1}" type="datetimeFigureOut">
              <a:rPr lang="en-US" smtClean="0"/>
              <a:pPr/>
              <a:t>11/20/2015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1744C6-6269-4AF1-94BA-3B189CC170E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err="1" smtClean="0"/>
              <a:t>Ευχαριστιες</a:t>
            </a:r>
            <a:r>
              <a:rPr lang="el-GR" dirty="0" smtClean="0"/>
              <a:t> στους </a:t>
            </a:r>
            <a:r>
              <a:rPr lang="el-GR" dirty="0" err="1" smtClean="0"/>
              <a:t>παρεβρισκόμενους</a:t>
            </a:r>
            <a:r>
              <a:rPr lang="el-GR" baseline="0" dirty="0" smtClean="0"/>
              <a:t> , σκοπός της ημερίδας – </a:t>
            </a:r>
            <a:r>
              <a:rPr lang="el-GR" baseline="0" dirty="0" err="1" smtClean="0"/>
              <a:t>διαδραση</a:t>
            </a:r>
            <a:r>
              <a:rPr lang="el-GR" baseline="0" dirty="0" smtClean="0"/>
              <a:t> – </a:t>
            </a:r>
            <a:r>
              <a:rPr lang="el-GR" baseline="0" dirty="0" err="1" smtClean="0"/>
              <a:t>διαβουλευση</a:t>
            </a:r>
            <a:r>
              <a:rPr lang="el-GR" baseline="0" dirty="0" smtClean="0"/>
              <a:t> – </a:t>
            </a:r>
            <a:r>
              <a:rPr lang="el-GR" baseline="0" dirty="0" err="1" smtClean="0"/>
              <a:t>αξιολογηση</a:t>
            </a:r>
            <a:endParaRPr lang="el-GR" baseline="0" dirty="0" smtClean="0"/>
          </a:p>
          <a:p>
            <a:endParaRPr lang="en-US" dirty="0"/>
          </a:p>
        </p:txBody>
      </p:sp>
      <p:sp>
        <p:nvSpPr>
          <p:cNvPr id="4" name="Slide Number Placeholder 3"/>
          <p:cNvSpPr>
            <a:spLocks noGrp="1"/>
          </p:cNvSpPr>
          <p:nvPr>
            <p:ph type="sldNum" sz="quarter" idx="10"/>
          </p:nvPr>
        </p:nvSpPr>
        <p:spPr/>
        <p:txBody>
          <a:bodyPr/>
          <a:lstStyle/>
          <a:p>
            <a:fld id="{5D1744C6-6269-4AF1-94BA-3B189CC170E0}"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1744C6-6269-4AF1-94BA-3B189CC170E0}"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3C2F9A-D7E8-4A43-A9AB-CE2F9A5FBD77}" type="datetimeFigureOut">
              <a:rPr lang="en-US" smtClean="0"/>
              <a:pPr/>
              <a:t>11/20/2015</a:t>
            </a:fld>
            <a:endParaRPr lang="en-US" dirty="0"/>
          </a:p>
        </p:txBody>
      </p:sp>
      <p:sp>
        <p:nvSpPr>
          <p:cNvPr id="6" name="Slide Number Placeholder 5"/>
          <p:cNvSpPr>
            <a:spLocks noGrp="1"/>
          </p:cNvSpPr>
          <p:nvPr>
            <p:ph type="sldNum" sz="quarter" idx="12"/>
          </p:nvPr>
        </p:nvSpPr>
        <p:spPr>
          <a:xfrm>
            <a:off x="3200400" y="6356350"/>
            <a:ext cx="2133600" cy="365125"/>
          </a:xfrm>
        </p:spPr>
        <p:txBody>
          <a:bodyPr/>
          <a:lstStyle/>
          <a:p>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3C2F9A-D7E8-4A43-A9AB-CE2F9A5FBD77}" type="datetimeFigureOut">
              <a:rPr lang="en-US" smtClean="0"/>
              <a:pPr/>
              <a:t>11/20/2015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26C1E59-5385-4BA9-BDB5-ABAA56BA2248}"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3C2F9A-D7E8-4A43-A9AB-CE2F9A5FBD77}" type="datetimeFigureOut">
              <a:rPr lang="en-US" smtClean="0"/>
              <a:pPr/>
              <a:t>11/20/2015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26C1E59-5385-4BA9-BDB5-ABAA56BA2248}"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3C2F9A-D7E8-4A43-A9AB-CE2F9A5FBD77}" type="datetimeFigureOut">
              <a:rPr lang="en-US" smtClean="0"/>
              <a:pPr/>
              <a:t>11/20/2015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26C1E59-5385-4BA9-BDB5-ABAA56BA2248}"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3C2F9A-D7E8-4A43-A9AB-CE2F9A5FBD77}" type="datetimeFigureOut">
              <a:rPr lang="en-US" smtClean="0"/>
              <a:pPr/>
              <a:t>11/20/2015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26C1E59-5385-4BA9-BDB5-ABAA56BA2248}"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3C2F9A-D7E8-4A43-A9AB-CE2F9A5FBD77}" type="datetimeFigureOut">
              <a:rPr lang="en-US" smtClean="0"/>
              <a:pPr/>
              <a:t>11/20/2015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26C1E59-5385-4BA9-BDB5-ABAA56BA2248}"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3C2F9A-D7E8-4A43-A9AB-CE2F9A5FBD77}" type="datetimeFigureOut">
              <a:rPr lang="en-US" smtClean="0"/>
              <a:pPr/>
              <a:t>11/20/2015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426C1E59-5385-4BA9-BDB5-ABAA56BA2248}"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3C2F9A-D7E8-4A43-A9AB-CE2F9A5FBD77}" type="datetimeFigureOut">
              <a:rPr lang="en-US" smtClean="0"/>
              <a:pPr/>
              <a:t>11/20/2015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426C1E59-5385-4BA9-BDB5-ABAA56BA2248}"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C2F9A-D7E8-4A43-A9AB-CE2F9A5FBD77}" type="datetimeFigureOut">
              <a:rPr lang="en-US" smtClean="0"/>
              <a:pPr/>
              <a:t>11/20/2015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426C1E59-5385-4BA9-BDB5-ABAA56BA2248}"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C2F9A-D7E8-4A43-A9AB-CE2F9A5FBD77}" type="datetimeFigureOut">
              <a:rPr lang="en-US" smtClean="0"/>
              <a:pPr/>
              <a:t>11/20/2015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26C1E59-5385-4BA9-BDB5-ABAA56BA2248}"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C2F9A-D7E8-4A43-A9AB-CE2F9A5FBD77}" type="datetimeFigureOut">
              <a:rPr lang="en-US" smtClean="0"/>
              <a:pPr/>
              <a:t>11/20/2015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26C1E59-5385-4BA9-BDB5-ABAA56BA2248}"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lum/>
          </a:blip>
          <a:srcRect/>
          <a:stretch>
            <a:fillRect l="-17000" r="-17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style>
          <a:lnRef idx="2">
            <a:schemeClr val="accent2"/>
          </a:lnRef>
          <a:fillRef idx="1">
            <a:schemeClr val="lt1"/>
          </a:fillRef>
          <a:effectRef idx="0">
            <a:schemeClr val="accent2"/>
          </a:effectRef>
          <a:fontRef idx="none"/>
        </p:style>
        <p:txBody>
          <a:bodyPr vert="horz" lIns="91440" tIns="45720" rIns="91440" bIns="45720" rtlCol="0" anchor="ctr"/>
          <a:lstStyle>
            <a:lvl1pPr algn="l">
              <a:defRPr sz="1200" b="1" cap="none" spc="0">
                <a:ln w="18000">
                  <a:solidFill>
                    <a:schemeClr val="accent2">
                      <a:satMod val="140000"/>
                    </a:schemeClr>
                  </a:solidFill>
                  <a:prstDash val="solid"/>
                  <a:miter lim="800000"/>
                </a:ln>
                <a:noFill/>
                <a:effectLst>
                  <a:outerShdw blurRad="25500" dist="23000" dir="7020000" algn="tl">
                    <a:srgbClr val="000000">
                      <a:alpha val="50000"/>
                    </a:srgbClr>
                  </a:outerShdw>
                </a:effectLst>
              </a:defRPr>
            </a:lvl1pPr>
          </a:lstStyle>
          <a:p>
            <a:fld id="{163C2F9A-D7E8-4A43-A9AB-CE2F9A5FBD77}" type="datetimeFigureOut">
              <a:rPr lang="en-US" smtClean="0"/>
              <a:pPr/>
              <a:t>11/20/2015</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6C1E59-5385-4BA9-BDB5-ABAA56BA2248}" type="slidenum">
              <a:rPr lang="en-US" smtClean="0"/>
              <a:pPr/>
              <a:t>‹#›</a:t>
            </a:fld>
            <a:endParaRPr lang="en-US"/>
          </a:p>
        </p:txBody>
      </p:sp>
      <p:pic>
        <p:nvPicPr>
          <p:cNvPr id="1026" name="Picture 2"/>
          <p:cNvPicPr>
            <a:picLocks noChangeAspect="1" noChangeArrowheads="1"/>
          </p:cNvPicPr>
          <p:nvPr userDrawn="1"/>
        </p:nvPicPr>
        <p:blipFill>
          <a:blip r:embed="rId14" cstate="print"/>
          <a:srcRect/>
          <a:stretch>
            <a:fillRect/>
          </a:stretch>
        </p:blipFill>
        <p:spPr bwMode="auto">
          <a:xfrm>
            <a:off x="6904038" y="6045200"/>
            <a:ext cx="2011362" cy="736600"/>
          </a:xfrm>
          <a:prstGeom prst="rect">
            <a:avLst/>
          </a:prstGeom>
          <a:noFill/>
          <a:ln w="25400" algn="ctr">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5.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openxmlformats.org/officeDocument/2006/relationships/diagramData" Target="../diagrams/data3.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1" descr="BlueBird + Red mountain  06_523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47801" y="1626216"/>
            <a:ext cx="6087314" cy="336545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3"/>
          <p:cNvSpPr>
            <a:spLocks noGrp="1"/>
          </p:cNvSpPr>
          <p:nvPr>
            <p:ph type="title"/>
          </p:nvPr>
        </p:nvSpPr>
        <p:spPr>
          <a:xfrm>
            <a:off x="609600" y="304800"/>
            <a:ext cx="8138160" cy="1066800"/>
          </a:xfrm>
        </p:spPr>
        <p:txBody>
          <a:bodyPr/>
          <a:lstStyle/>
          <a:p>
            <a:r>
              <a:rPr lang="el-GR" sz="2800" b="1" i="1" cap="all" dirty="0" err="1" smtClean="0">
                <a:solidFill>
                  <a:schemeClr val="accent2">
                    <a:lumMod val="50000"/>
                  </a:schemeClr>
                </a:solidFill>
                <a:effectLst>
                  <a:outerShdw blurRad="38100" dist="38100" dir="2700000" algn="tl">
                    <a:srgbClr val="000000">
                      <a:alpha val="43137"/>
                    </a:srgbClr>
                  </a:outerShdw>
                </a:effectLst>
              </a:rPr>
              <a:t>Πληροφοριακο</a:t>
            </a:r>
            <a:r>
              <a:rPr lang="el-GR" sz="2800" b="1" i="1" cap="all" dirty="0" smtClean="0">
                <a:solidFill>
                  <a:schemeClr val="accent2">
                    <a:lumMod val="50000"/>
                  </a:schemeClr>
                </a:solidFill>
                <a:effectLst>
                  <a:outerShdw blurRad="38100" dist="38100" dir="2700000" algn="tl">
                    <a:srgbClr val="000000">
                      <a:alpha val="43137"/>
                    </a:srgbClr>
                  </a:outerShdw>
                </a:effectLst>
              </a:rPr>
              <a:t> </a:t>
            </a:r>
            <a:r>
              <a:rPr lang="el-GR" sz="2800" b="1" i="1" cap="all" dirty="0" err="1" smtClean="0">
                <a:solidFill>
                  <a:schemeClr val="accent2">
                    <a:lumMod val="50000"/>
                  </a:schemeClr>
                </a:solidFill>
                <a:effectLst>
                  <a:outerShdw blurRad="38100" dist="38100" dir="2700000" algn="tl">
                    <a:srgbClr val="000000">
                      <a:alpha val="43137"/>
                    </a:srgbClr>
                  </a:outerShdw>
                </a:effectLst>
              </a:rPr>
              <a:t>συστημα</a:t>
            </a:r>
            <a:r>
              <a:rPr lang="el-GR" sz="2800" b="1" i="1" cap="all" dirty="0" smtClean="0">
                <a:solidFill>
                  <a:schemeClr val="accent2">
                    <a:lumMod val="50000"/>
                  </a:schemeClr>
                </a:solidFill>
                <a:effectLst>
                  <a:outerShdw blurRad="38100" dist="38100" dir="2700000" algn="tl">
                    <a:srgbClr val="000000">
                      <a:alpha val="43137"/>
                    </a:srgbClr>
                  </a:outerShdw>
                </a:effectLst>
              </a:rPr>
              <a:t> </a:t>
            </a:r>
            <a:r>
              <a:rPr lang="el-GR" sz="2800" b="1" i="1" cap="all" dirty="0" err="1" smtClean="0">
                <a:solidFill>
                  <a:schemeClr val="accent2">
                    <a:lumMod val="50000"/>
                  </a:schemeClr>
                </a:solidFill>
                <a:effectLst>
                  <a:outerShdw blurRad="38100" dist="38100" dir="2700000" algn="tl">
                    <a:srgbClr val="000000">
                      <a:alpha val="43137"/>
                    </a:srgbClr>
                  </a:outerShdw>
                </a:effectLst>
              </a:rPr>
              <a:t>απομακρυσμενησ</a:t>
            </a:r>
            <a:r>
              <a:rPr lang="el-GR" sz="2800" b="1" i="1" cap="all" dirty="0" smtClean="0">
                <a:solidFill>
                  <a:schemeClr val="accent2">
                    <a:lumMod val="50000"/>
                  </a:schemeClr>
                </a:solidFill>
                <a:effectLst>
                  <a:outerShdw blurRad="38100" dist="38100" dir="2700000" algn="tl">
                    <a:srgbClr val="000000">
                      <a:alpha val="43137"/>
                    </a:srgbClr>
                  </a:outerShdw>
                </a:effectLst>
              </a:rPr>
              <a:t> </a:t>
            </a:r>
            <a:r>
              <a:rPr lang="el-GR" sz="2800" b="1" i="1" cap="all" dirty="0" err="1" smtClean="0">
                <a:solidFill>
                  <a:schemeClr val="accent2">
                    <a:lumMod val="50000"/>
                  </a:schemeClr>
                </a:solidFill>
                <a:effectLst>
                  <a:outerShdw blurRad="38100" dist="38100" dir="2700000" algn="tl">
                    <a:srgbClr val="000000">
                      <a:alpha val="43137"/>
                    </a:srgbClr>
                  </a:outerShdw>
                </a:effectLst>
              </a:rPr>
              <a:t>διαχειρισησ</a:t>
            </a:r>
            <a:r>
              <a:rPr lang="el-GR" sz="2800" b="1" i="1" cap="all" dirty="0" smtClean="0">
                <a:solidFill>
                  <a:schemeClr val="accent2">
                    <a:lumMod val="50000"/>
                  </a:schemeClr>
                </a:solidFill>
                <a:effectLst>
                  <a:outerShdw blurRad="38100" dist="38100" dir="2700000" algn="tl">
                    <a:srgbClr val="000000">
                      <a:alpha val="43137"/>
                    </a:srgbClr>
                  </a:outerShdw>
                </a:effectLst>
              </a:rPr>
              <a:t> </a:t>
            </a:r>
            <a:r>
              <a:rPr lang="el-GR" sz="2800" b="1" i="1" cap="all" dirty="0" err="1" smtClean="0">
                <a:solidFill>
                  <a:schemeClr val="accent2">
                    <a:lumMod val="50000"/>
                  </a:schemeClr>
                </a:solidFill>
                <a:effectLst>
                  <a:outerShdw blurRad="38100" dist="38100" dir="2700000" algn="tl">
                    <a:srgbClr val="000000">
                      <a:alpha val="43137"/>
                    </a:srgbClr>
                  </a:outerShdw>
                </a:effectLst>
              </a:rPr>
              <a:t>εκδηλωσησ</a:t>
            </a:r>
            <a:r>
              <a:rPr lang="el-GR" sz="2800" b="1" i="1" cap="all" dirty="0" smtClean="0">
                <a:solidFill>
                  <a:schemeClr val="accent2">
                    <a:lumMod val="50000"/>
                  </a:schemeClr>
                </a:solidFill>
                <a:effectLst>
                  <a:outerShdw blurRad="38100" dist="38100" dir="2700000" algn="tl">
                    <a:srgbClr val="000000">
                      <a:alpha val="43137"/>
                    </a:srgbClr>
                  </a:outerShdw>
                </a:effectLst>
              </a:rPr>
              <a:t> </a:t>
            </a:r>
            <a:r>
              <a:rPr lang="el-GR" sz="2800" b="1" i="1" cap="all" dirty="0" err="1" smtClean="0">
                <a:solidFill>
                  <a:schemeClr val="accent2">
                    <a:lumMod val="50000"/>
                  </a:schemeClr>
                </a:solidFill>
                <a:effectLst>
                  <a:outerShdw blurRad="38100" dist="38100" dir="2700000" algn="tl">
                    <a:srgbClr val="000000">
                      <a:alpha val="43137"/>
                    </a:srgbClr>
                  </a:outerShdw>
                </a:effectLst>
              </a:rPr>
              <a:t>πυρκαγιων</a:t>
            </a:r>
            <a:r>
              <a:rPr lang="el-GR" sz="2800" b="1" i="1" cap="all" dirty="0" smtClean="0">
                <a:solidFill>
                  <a:schemeClr val="accent2">
                    <a:lumMod val="50000"/>
                  </a:schemeClr>
                </a:solidFill>
                <a:effectLst>
                  <a:outerShdw blurRad="38100" dist="38100" dir="2700000" algn="tl">
                    <a:srgbClr val="000000">
                      <a:alpha val="43137"/>
                    </a:srgbClr>
                  </a:outerShdw>
                </a:effectLst>
              </a:rPr>
              <a:t> </a:t>
            </a:r>
            <a:r>
              <a:rPr lang="en-US" sz="2800" b="1" dirty="0">
                <a:solidFill>
                  <a:schemeClr val="accent2">
                    <a:lumMod val="50000"/>
                  </a:schemeClr>
                </a:solidFill>
                <a:effectLst>
                  <a:outerShdw blurRad="38100" dist="38100" dir="2700000" algn="tl">
                    <a:srgbClr val="000000">
                      <a:alpha val="43137"/>
                    </a:srgbClr>
                  </a:outerShdw>
                </a:effectLst>
              </a:rPr>
              <a:t> </a:t>
            </a:r>
            <a:r>
              <a:rPr lang="en-US" sz="4000" b="1" dirty="0">
                <a:solidFill>
                  <a:schemeClr val="accent2">
                    <a:lumMod val="50000"/>
                  </a:schemeClr>
                </a:solidFill>
                <a:effectLst>
                  <a:outerShdw blurRad="38100" dist="38100" dir="2700000" algn="tl">
                    <a:srgbClr val="000000">
                      <a:alpha val="43137"/>
                    </a:srgbClr>
                  </a:outerShdw>
                </a:effectLst>
              </a:rPr>
              <a:t/>
            </a:r>
            <a:br>
              <a:rPr lang="en-US" sz="4000" b="1" dirty="0">
                <a:solidFill>
                  <a:schemeClr val="accent2">
                    <a:lumMod val="50000"/>
                  </a:schemeClr>
                </a:solidFill>
                <a:effectLst>
                  <a:outerShdw blurRad="38100" dist="38100" dir="2700000" algn="tl">
                    <a:srgbClr val="000000">
                      <a:alpha val="43137"/>
                    </a:srgbClr>
                  </a:outerShdw>
                </a:effectLst>
              </a:rPr>
            </a:br>
            <a:endParaRPr lang="en-US" sz="2000" b="1" dirty="0">
              <a:solidFill>
                <a:schemeClr val="accent2">
                  <a:lumMod val="50000"/>
                </a:schemeClr>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609600" y="6317421"/>
            <a:ext cx="6036956" cy="388179"/>
          </a:xfrm>
        </p:spPr>
        <p:txBody>
          <a:bodyPr>
            <a:noAutofit/>
          </a:bodyPr>
          <a:lstStyle/>
          <a:p>
            <a:pPr>
              <a:buNone/>
            </a:pPr>
            <a:r>
              <a:rPr lang="el-GR" sz="1600" b="1" i="1" dirty="0" smtClean="0">
                <a:solidFill>
                  <a:schemeClr val="accent3">
                    <a:lumMod val="50000"/>
                  </a:schemeClr>
                </a:solidFill>
                <a:effectLst>
                  <a:outerShdw blurRad="38100" dist="38100" dir="2700000" algn="tl">
                    <a:srgbClr val="000000">
                      <a:alpha val="43137"/>
                    </a:srgbClr>
                  </a:outerShdw>
                </a:effectLst>
              </a:rPr>
              <a:t>Συγχρηματοδοτούμενο από Ευρωπαϊκούς και Εθνικούς  πόρους </a:t>
            </a:r>
            <a:r>
              <a:rPr lang="en-US" sz="1600" b="1" i="1" dirty="0" smtClean="0">
                <a:solidFill>
                  <a:schemeClr val="accent3">
                    <a:lumMod val="50000"/>
                  </a:schemeClr>
                </a:solidFill>
                <a:effectLst>
                  <a:outerShdw blurRad="38100" dist="38100" dir="2700000" algn="tl">
                    <a:srgbClr val="000000">
                      <a:alpha val="43137"/>
                    </a:srgbClr>
                  </a:outerShdw>
                </a:effectLst>
              </a:rPr>
              <a:t>           </a:t>
            </a:r>
          </a:p>
          <a:p>
            <a:endParaRPr lang="en-US" sz="1600" b="1" i="1" dirty="0" smtClean="0">
              <a:solidFill>
                <a:schemeClr val="tx2">
                  <a:lumMod val="75000"/>
                </a:schemeClr>
              </a:solidFill>
              <a:effectLst>
                <a:outerShdw blurRad="38100" dist="38100" dir="2700000" algn="tl">
                  <a:srgbClr val="000000">
                    <a:alpha val="43137"/>
                  </a:srgbClr>
                </a:outerShdw>
              </a:effectLst>
            </a:endParaRPr>
          </a:p>
          <a:p>
            <a:endParaRPr lang="en-US" sz="1600" b="1" i="1" dirty="0">
              <a:solidFill>
                <a:schemeClr val="tx2">
                  <a:lumMod val="75000"/>
                </a:schemeClr>
              </a:solidFill>
              <a:effectLst>
                <a:outerShdw blurRad="38100" dist="38100" dir="2700000" algn="tl">
                  <a:srgbClr val="000000">
                    <a:alpha val="43137"/>
                  </a:srgbClr>
                </a:outerShdw>
              </a:effectLst>
            </a:endParaRPr>
          </a:p>
          <a:p>
            <a:endParaRPr lang="en-US" sz="1600" b="1" i="1" dirty="0" smtClean="0">
              <a:solidFill>
                <a:schemeClr val="tx2">
                  <a:lumMod val="75000"/>
                </a:schemeClr>
              </a:solidFill>
              <a:effectLst>
                <a:outerShdw blurRad="38100" dist="38100" dir="2700000" algn="tl">
                  <a:srgbClr val="000000">
                    <a:alpha val="43137"/>
                  </a:srgbClr>
                </a:outerShdw>
              </a:effectLst>
            </a:endParaRPr>
          </a:p>
          <a:p>
            <a:endParaRPr lang="en-US" sz="1600" b="1" i="1" dirty="0">
              <a:solidFill>
                <a:schemeClr val="tx2">
                  <a:lumMod val="75000"/>
                </a:schemeClr>
              </a:solidFill>
              <a:effectLst>
                <a:outerShdw blurRad="38100" dist="38100" dir="2700000" algn="tl">
                  <a:srgbClr val="000000">
                    <a:alpha val="43137"/>
                  </a:srgbClr>
                </a:outerShdw>
              </a:effectLst>
            </a:endParaRPr>
          </a:p>
          <a:p>
            <a:pPr algn="ctr">
              <a:buNone/>
            </a:pPr>
            <a:r>
              <a:rPr lang="en-US" sz="1600" b="1" i="1" dirty="0">
                <a:solidFill>
                  <a:schemeClr val="tx2">
                    <a:lumMod val="75000"/>
                  </a:schemeClr>
                </a:solidFill>
                <a:effectLst>
                  <a:outerShdw blurRad="38100" dist="38100" dir="2700000" algn="tl">
                    <a:srgbClr val="000000">
                      <a:alpha val="43137"/>
                    </a:srgbClr>
                  </a:outerShdw>
                </a:effectLst>
              </a:rPr>
              <a:t>	</a:t>
            </a:r>
            <a:r>
              <a:rPr lang="en-US" sz="1600" b="1" i="1" dirty="0" smtClean="0">
                <a:solidFill>
                  <a:schemeClr val="tx2">
                    <a:lumMod val="75000"/>
                  </a:schemeClr>
                </a:solidFill>
                <a:effectLst>
                  <a:outerShdw blurRad="38100" dist="38100" dir="2700000" algn="tl">
                    <a:srgbClr val="000000">
                      <a:alpha val="43137"/>
                    </a:srgbClr>
                  </a:outerShdw>
                </a:effectLst>
              </a:rPr>
              <a:t>			</a:t>
            </a:r>
            <a:endParaRPr lang="en-US" sz="1600" i="1" dirty="0">
              <a:solidFill>
                <a:schemeClr val="tx2">
                  <a:lumMod val="75000"/>
                </a:schemeClr>
              </a:solidFill>
              <a:effectLst>
                <a:outerShdw blurRad="38100" dist="38100" dir="2700000" algn="tl">
                  <a:srgbClr val="000000">
                    <a:alpha val="43137"/>
                  </a:srgbClr>
                </a:outerShdw>
              </a:effectLst>
            </a:endParaRPr>
          </a:p>
        </p:txBody>
      </p:sp>
      <p:sp>
        <p:nvSpPr>
          <p:cNvPr id="8" name="TextBox 7"/>
          <p:cNvSpPr txBox="1"/>
          <p:nvPr/>
        </p:nvSpPr>
        <p:spPr>
          <a:xfrm rot="16200000">
            <a:off x="-3200533" y="3138100"/>
            <a:ext cx="6705600" cy="276999"/>
          </a:xfrm>
          <a:prstGeom prst="rect">
            <a:avLst/>
          </a:prstGeom>
          <a:noFill/>
        </p:spPr>
        <p:txBody>
          <a:bodyPr wrap="square" rtlCol="0">
            <a:spAutoFit/>
          </a:bodyPr>
          <a:lstStyle/>
          <a:p>
            <a:r>
              <a:rPr lang="en-US" sz="1200" b="1" dirty="0">
                <a:solidFill>
                  <a:schemeClr val="accent2">
                    <a:lumMod val="75000"/>
                  </a:schemeClr>
                </a:solidFill>
              </a:rPr>
              <a:t>A Project Funded by the Bilateral R&amp;D Cooperation Program between Israel and Greece</a:t>
            </a:r>
            <a:endParaRPr lang="el-GR" sz="1200" dirty="0"/>
          </a:p>
        </p:txBody>
      </p:sp>
      <p:sp>
        <p:nvSpPr>
          <p:cNvPr id="9" name="Rectangle 8"/>
          <p:cNvSpPr/>
          <p:nvPr/>
        </p:nvSpPr>
        <p:spPr>
          <a:xfrm>
            <a:off x="3124200" y="1219200"/>
            <a:ext cx="2744726" cy="338554"/>
          </a:xfrm>
          <a:prstGeom prst="rect">
            <a:avLst/>
          </a:prstGeom>
        </p:spPr>
        <p:txBody>
          <a:bodyPr wrap="none">
            <a:spAutoFit/>
          </a:bodyPr>
          <a:lstStyle/>
          <a:p>
            <a:pPr algn="ctr">
              <a:buNone/>
            </a:pPr>
            <a:r>
              <a:rPr lang="en-US" sz="1600" b="1" u="sng" dirty="0">
                <a:solidFill>
                  <a:schemeClr val="accent3">
                    <a:lumMod val="50000"/>
                  </a:schemeClr>
                </a:solidFill>
              </a:rPr>
              <a:t>http://www.fermis-project.eu</a:t>
            </a:r>
          </a:p>
        </p:txBody>
      </p:sp>
      <p:sp>
        <p:nvSpPr>
          <p:cNvPr id="10" name="Rectangle 9"/>
          <p:cNvSpPr/>
          <p:nvPr/>
        </p:nvSpPr>
        <p:spPr>
          <a:xfrm rot="10140000" flipH="1" flipV="1">
            <a:off x="276035" y="1986019"/>
            <a:ext cx="3383280" cy="822960"/>
          </a:xfrm>
          <a:prstGeom prst="rect">
            <a:avLst/>
          </a:prstGeom>
          <a:noFill/>
          <a:ln>
            <a:noFill/>
          </a:ln>
          <a:scene3d>
            <a:camera prst="perspectiveRight"/>
            <a:lightRig rig="threePt" dir="t"/>
          </a:scene3d>
          <a:sp3d>
            <a:bevelT prst="relaxedInset"/>
          </a:sp3d>
        </p:spPr>
        <p:txBody>
          <a:bodyPr wrap="square" lIns="91440" tIns="45720" rIns="91440" bIns="45720">
            <a:prstTxWarp prst="textDeflate">
              <a:avLst/>
            </a:prstTxWarp>
            <a:spAutoFit/>
            <a:scene3d>
              <a:camera prst="perspectiveRight"/>
              <a:lightRig rig="flat" dir="tl">
                <a:rot lat="0" lon="0" rev="6600000"/>
              </a:lightRig>
            </a:scene3d>
            <a:sp3d extrusionH="25400" contourW="8890">
              <a:bevelT w="38100" h="31750" prst="relaxedInset"/>
              <a:contourClr>
                <a:schemeClr val="accent2">
                  <a:shade val="75000"/>
                </a:schemeClr>
              </a:contourClr>
            </a:sp3d>
          </a:bodyPr>
          <a:lstStyle/>
          <a:p>
            <a:pPr algn="ctr"/>
            <a:r>
              <a:rPr lang="en-US" sz="8000" b="1" dirty="0" smtClean="0">
                <a:ln w="11430"/>
                <a:solidFill>
                  <a:schemeClr val="accent2">
                    <a:lumMod val="75000"/>
                  </a:schemeClr>
                </a:solidFill>
                <a:effectLst>
                  <a:glow rad="139700">
                    <a:schemeClr val="accent6">
                      <a:satMod val="175000"/>
                      <a:alpha val="40000"/>
                    </a:schemeClr>
                  </a:glow>
                  <a:outerShdw blurRad="60007" dist="200025" dir="15000000" sy="30000" kx="-1800000" algn="bl" rotWithShape="0">
                    <a:prstClr val="black">
                      <a:alpha val="32000"/>
                    </a:prstClr>
                  </a:outerShdw>
                </a:effectLst>
              </a:rPr>
              <a:t>FERMIS</a:t>
            </a:r>
            <a:endParaRPr lang="en-US" sz="8000" b="1" dirty="0">
              <a:ln w="11430"/>
              <a:solidFill>
                <a:schemeClr val="accent2">
                  <a:lumMod val="75000"/>
                </a:schemeClr>
              </a:solidFill>
              <a:effectLst>
                <a:glow rad="139700">
                  <a:schemeClr val="accent6">
                    <a:satMod val="175000"/>
                    <a:alpha val="40000"/>
                  </a:schemeClr>
                </a:glow>
                <a:outerShdw blurRad="60007" dist="200025" dir="15000000" sy="30000" kx="-1800000" algn="bl" rotWithShape="0">
                  <a:prstClr val="black">
                    <a:alpha val="32000"/>
                  </a:prstClr>
                </a:outerShdw>
              </a:effectLst>
            </a:endParaRPr>
          </a:p>
        </p:txBody>
      </p:sp>
      <p:pic>
        <p:nvPicPr>
          <p:cNvPr id="11" name="Picture 10" descr="C:\Users\botsi.k\AppData\Local\Temp\09_2015_logo_plaisio_gget EL_ΑΤΟΜΙΚΗ ΕΝΕΡΓΕΙΑ-1.JPG"/>
          <p:cNvPicPr/>
          <p:nvPr/>
        </p:nvPicPr>
        <p:blipFill>
          <a:blip r:embed="rId3" cstate="print"/>
          <a:srcRect/>
          <a:stretch>
            <a:fillRect/>
          </a:stretch>
        </p:blipFill>
        <p:spPr bwMode="auto">
          <a:xfrm>
            <a:off x="1600200" y="5181600"/>
            <a:ext cx="5715000" cy="103846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533400" y="152400"/>
            <a:ext cx="8138160" cy="533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800" b="1" i="1" cap="all" dirty="0" err="1" smtClean="0">
                <a:solidFill>
                  <a:schemeClr val="accent2">
                    <a:lumMod val="50000"/>
                  </a:schemeClr>
                </a:solidFill>
                <a:effectLst>
                  <a:outerShdw blurRad="38100" dist="38100" dir="2700000" algn="tl">
                    <a:srgbClr val="000000">
                      <a:alpha val="43137"/>
                    </a:srgbClr>
                  </a:outerShdw>
                </a:effectLst>
                <a:latin typeface="+mj-lt"/>
                <a:ea typeface="+mj-ea"/>
                <a:cs typeface="+mj-cs"/>
              </a:rPr>
              <a:t>Ωφελη</a:t>
            </a:r>
            <a:r>
              <a:rPr lang="el-GR" sz="2800" b="1" i="1" cap="all" dirty="0" smtClean="0">
                <a:solidFill>
                  <a:schemeClr val="accent2">
                    <a:lumMod val="50000"/>
                  </a:schemeClr>
                </a:solidFill>
                <a:effectLst>
                  <a:outerShdw blurRad="38100" dist="38100" dir="2700000" algn="tl">
                    <a:srgbClr val="000000">
                      <a:alpha val="43137"/>
                    </a:srgbClr>
                  </a:outerShdw>
                </a:effectLst>
                <a:latin typeface="+mj-lt"/>
                <a:ea typeface="+mj-ea"/>
                <a:cs typeface="+mj-cs"/>
              </a:rPr>
              <a:t> </a:t>
            </a:r>
            <a:r>
              <a:rPr lang="el-GR" sz="2800" b="1" i="1" cap="all" dirty="0" err="1" smtClean="0">
                <a:solidFill>
                  <a:schemeClr val="accent2">
                    <a:lumMod val="50000"/>
                  </a:schemeClr>
                </a:solidFill>
                <a:effectLst>
                  <a:outerShdw blurRad="38100" dist="38100" dir="2700000" algn="tl">
                    <a:srgbClr val="000000">
                      <a:alpha val="43137"/>
                    </a:srgbClr>
                  </a:outerShdw>
                </a:effectLst>
                <a:latin typeface="+mj-lt"/>
                <a:ea typeface="+mj-ea"/>
                <a:cs typeface="+mj-cs"/>
              </a:rPr>
              <a:t>χρησησ</a:t>
            </a:r>
            <a:r>
              <a:rPr lang="el-GR" sz="2800" b="1" i="1" cap="all" dirty="0" smtClean="0">
                <a:solidFill>
                  <a:schemeClr val="accent2">
                    <a:lumMod val="50000"/>
                  </a:schemeClr>
                </a:solidFill>
                <a:effectLst>
                  <a:outerShdw blurRad="38100" dist="38100" dir="2700000" algn="tl">
                    <a:srgbClr val="000000">
                      <a:alpha val="43137"/>
                    </a:srgbClr>
                  </a:outerShdw>
                </a:effectLst>
                <a:latin typeface="+mj-lt"/>
                <a:ea typeface="+mj-ea"/>
                <a:cs typeface="+mj-cs"/>
              </a:rPr>
              <a:t> </a:t>
            </a:r>
            <a:r>
              <a:rPr lang="en-US" sz="2800" b="1" i="1" cap="all" dirty="0" smtClean="0">
                <a:solidFill>
                  <a:schemeClr val="accent2">
                    <a:lumMod val="50000"/>
                  </a:schemeClr>
                </a:solidFill>
                <a:effectLst>
                  <a:outerShdw blurRad="38100" dist="38100" dir="2700000" algn="tl">
                    <a:srgbClr val="000000">
                      <a:alpha val="43137"/>
                    </a:srgbClr>
                  </a:outerShdw>
                </a:effectLst>
                <a:latin typeface="+mj-lt"/>
                <a:ea typeface="+mj-ea"/>
                <a:cs typeface="+mj-cs"/>
              </a:rPr>
              <a:t>UAV </a:t>
            </a:r>
            <a:r>
              <a:rPr lang="el-GR" sz="2800" b="1" i="1" cap="all" dirty="0" smtClean="0">
                <a:solidFill>
                  <a:schemeClr val="accent2">
                    <a:lumMod val="50000"/>
                  </a:schemeClr>
                </a:solidFill>
                <a:effectLst>
                  <a:outerShdw blurRad="38100" dist="38100" dir="2700000" algn="tl">
                    <a:srgbClr val="000000">
                      <a:alpha val="43137"/>
                    </a:srgbClr>
                  </a:outerShdw>
                </a:effectLst>
                <a:latin typeface="+mj-lt"/>
                <a:ea typeface="+mj-ea"/>
                <a:cs typeface="+mj-cs"/>
              </a:rPr>
              <a:t>στην </a:t>
            </a:r>
            <a:r>
              <a:rPr lang="el-GR" sz="2800" b="1" i="1" cap="all" dirty="0" err="1" smtClean="0">
                <a:solidFill>
                  <a:schemeClr val="accent2">
                    <a:lumMod val="50000"/>
                  </a:schemeClr>
                </a:solidFill>
                <a:effectLst>
                  <a:outerShdw blurRad="38100" dist="38100" dir="2700000" algn="tl">
                    <a:srgbClr val="000000">
                      <a:alpha val="43137"/>
                    </a:srgbClr>
                  </a:outerShdw>
                </a:effectLst>
                <a:latin typeface="+mj-lt"/>
                <a:ea typeface="+mj-ea"/>
                <a:cs typeface="+mj-cs"/>
              </a:rPr>
              <a:t>πυροσβεση</a:t>
            </a:r>
            <a:r>
              <a:rPr lang="el-GR" sz="2800" b="1" i="1" cap="all" dirty="0" smtClean="0">
                <a:solidFill>
                  <a:schemeClr val="accent2">
                    <a:lumMod val="50000"/>
                  </a:schemeClr>
                </a:solidFill>
                <a:effectLst>
                  <a:outerShdw blurRad="38100" dist="38100" dir="2700000" algn="tl">
                    <a:srgbClr val="000000">
                      <a:alpha val="43137"/>
                    </a:srgbClr>
                  </a:outerShdw>
                </a:effectLst>
                <a:latin typeface="+mj-lt"/>
                <a:ea typeface="+mj-ea"/>
                <a:cs typeface="+mj-cs"/>
              </a:rPr>
              <a:t> &amp; </a:t>
            </a:r>
            <a:r>
              <a:rPr lang="el-GR" sz="2800" b="1" i="1" cap="all" dirty="0" err="1" smtClean="0">
                <a:solidFill>
                  <a:schemeClr val="accent2">
                    <a:lumMod val="50000"/>
                  </a:schemeClr>
                </a:solidFill>
                <a:effectLst>
                  <a:outerShdw blurRad="38100" dist="38100" dir="2700000" algn="tl">
                    <a:srgbClr val="000000">
                      <a:alpha val="43137"/>
                    </a:srgbClr>
                  </a:outerShdw>
                </a:effectLst>
                <a:latin typeface="+mj-lt"/>
                <a:ea typeface="+mj-ea"/>
                <a:cs typeface="+mj-cs"/>
              </a:rPr>
              <a:t>προληψη</a:t>
            </a:r>
            <a:r>
              <a:rPr lang="el-GR" sz="2800" b="1" i="1" cap="all" dirty="0" smtClean="0">
                <a:solidFill>
                  <a:schemeClr val="accent2">
                    <a:lumMod val="50000"/>
                  </a:schemeClr>
                </a:solidFill>
                <a:effectLst>
                  <a:outerShdw blurRad="38100" dist="38100" dir="2700000" algn="tl">
                    <a:srgbClr val="000000">
                      <a:alpha val="43137"/>
                    </a:srgbClr>
                  </a:outerShdw>
                </a:effectLst>
                <a:latin typeface="+mj-lt"/>
                <a:ea typeface="+mj-ea"/>
                <a:cs typeface="+mj-cs"/>
              </a:rPr>
              <a:t> </a:t>
            </a:r>
            <a:r>
              <a:rPr kumimoji="0" lang="el-GR" sz="2800" b="1" i="1" u="none" strike="noStrike" kern="1200" cap="all" spc="0" normalizeH="0" noProof="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t> </a:t>
            </a:r>
            <a:r>
              <a:rPr kumimoji="0" lang="en-US" sz="4000" b="1" i="0" u="none" strike="noStrike" kern="1200" cap="none" spc="0" normalizeH="0" baseline="0" noProof="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t/>
            </a:r>
            <a:br>
              <a:rPr kumimoji="0" lang="en-US" sz="4000" b="1" i="0" u="none" strike="noStrike" kern="1200" cap="none" spc="0" normalizeH="0" baseline="0" noProof="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br>
            <a:endParaRPr kumimoji="0" lang="en-US" sz="2000" b="1" i="0" u="none" strike="noStrike" kern="1200" cap="none" spc="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TextBox 3"/>
          <p:cNvSpPr txBox="1"/>
          <p:nvPr/>
        </p:nvSpPr>
        <p:spPr>
          <a:xfrm>
            <a:off x="304800" y="762000"/>
            <a:ext cx="8610600" cy="5463034"/>
          </a:xfrm>
          <a:prstGeom prst="rect">
            <a:avLst/>
          </a:prstGeom>
          <a:noFill/>
        </p:spPr>
        <p:txBody>
          <a:bodyPr wrap="square" rtlCol="0">
            <a:spAutoFit/>
          </a:bodyPr>
          <a:lstStyle/>
          <a:p>
            <a:pPr algn="just">
              <a:spcBef>
                <a:spcPts val="600"/>
              </a:spcBef>
              <a:buFont typeface="Arial" pitchFamily="34" charset="0"/>
              <a:buChar char="•"/>
            </a:pPr>
            <a:r>
              <a:rPr lang="en-US" sz="2000" b="1" dirty="0" smtClean="0">
                <a:solidFill>
                  <a:schemeClr val="accent2">
                    <a:lumMod val="50000"/>
                  </a:schemeClr>
                </a:solidFill>
              </a:rPr>
              <a:t> Visual Data </a:t>
            </a:r>
            <a:r>
              <a:rPr lang="en-US" sz="2000" b="1" dirty="0" smtClean="0">
                <a:solidFill>
                  <a:schemeClr val="accent2">
                    <a:lumMod val="50000"/>
                  </a:schemeClr>
                </a:solidFill>
                <a:sym typeface="Wingdings" pitchFamily="2" charset="2"/>
              </a:rPr>
              <a:t> Localization </a:t>
            </a:r>
            <a:r>
              <a:rPr lang="el-GR" sz="2000" b="1" dirty="0" smtClean="0">
                <a:solidFill>
                  <a:schemeClr val="accent2">
                    <a:lumMod val="50000"/>
                  </a:schemeClr>
                </a:solidFill>
                <a:sym typeface="Wingdings" pitchFamily="2" charset="2"/>
              </a:rPr>
              <a:t>– ελαχιστοποίηση ανθρώπινου λάθους (</a:t>
            </a:r>
            <a:r>
              <a:rPr lang="en-US" sz="2000" b="1" dirty="0" smtClean="0">
                <a:solidFill>
                  <a:schemeClr val="accent2">
                    <a:lumMod val="50000"/>
                  </a:schemeClr>
                </a:solidFill>
                <a:sym typeface="Wingdings" pitchFamily="2" charset="2"/>
              </a:rPr>
              <a:t>false alarm)</a:t>
            </a:r>
          </a:p>
          <a:p>
            <a:pPr algn="just">
              <a:spcBef>
                <a:spcPts val="600"/>
              </a:spcBef>
              <a:buFont typeface="Arial" pitchFamily="34" charset="0"/>
              <a:buChar char="•"/>
            </a:pPr>
            <a:r>
              <a:rPr lang="en-US" sz="2000" b="1" dirty="0" smtClean="0">
                <a:solidFill>
                  <a:schemeClr val="accent2">
                    <a:lumMod val="50000"/>
                  </a:schemeClr>
                </a:solidFill>
                <a:sym typeface="Wingdings" pitchFamily="2" charset="2"/>
              </a:rPr>
              <a:t>  </a:t>
            </a:r>
            <a:r>
              <a:rPr lang="el-GR" sz="2000" b="1" dirty="0" smtClean="0">
                <a:solidFill>
                  <a:schemeClr val="accent2">
                    <a:lumMod val="50000"/>
                  </a:schemeClr>
                </a:solidFill>
                <a:sym typeface="Wingdings" pitchFamily="2" charset="2"/>
              </a:rPr>
              <a:t>Αέρια παρακολούθηση σε περιοχές μη </a:t>
            </a:r>
            <a:r>
              <a:rPr lang="el-GR" sz="2000" b="1" dirty="0" err="1" smtClean="0">
                <a:solidFill>
                  <a:schemeClr val="accent2">
                    <a:lumMod val="50000"/>
                  </a:schemeClr>
                </a:solidFill>
                <a:sym typeface="Wingdings" pitchFamily="2" charset="2"/>
              </a:rPr>
              <a:t>προσβάσιμες</a:t>
            </a:r>
            <a:r>
              <a:rPr lang="el-GR" sz="2000" b="1" dirty="0" smtClean="0">
                <a:solidFill>
                  <a:schemeClr val="accent2">
                    <a:lumMod val="50000"/>
                  </a:schemeClr>
                </a:solidFill>
                <a:sym typeface="Wingdings" pitchFamily="2" charset="2"/>
              </a:rPr>
              <a:t> χωρίς τον ρίσκο του ανθρώπινου </a:t>
            </a:r>
            <a:r>
              <a:rPr lang="en-US" sz="2000" b="1" dirty="0" smtClean="0">
                <a:solidFill>
                  <a:schemeClr val="accent2">
                    <a:lumMod val="50000"/>
                  </a:schemeClr>
                </a:solidFill>
                <a:sym typeface="Wingdings" pitchFamily="2" charset="2"/>
              </a:rPr>
              <a:t> </a:t>
            </a:r>
            <a:r>
              <a:rPr lang="el-GR" sz="2000" b="1" dirty="0" smtClean="0">
                <a:solidFill>
                  <a:schemeClr val="accent2">
                    <a:lumMod val="50000"/>
                  </a:schemeClr>
                </a:solidFill>
                <a:sym typeface="Wingdings" pitchFamily="2" charset="2"/>
              </a:rPr>
              <a:t>κόστους </a:t>
            </a:r>
          </a:p>
          <a:p>
            <a:pPr algn="just">
              <a:spcBef>
                <a:spcPts val="600"/>
              </a:spcBef>
              <a:buFont typeface="Arial" pitchFamily="34" charset="0"/>
              <a:buChar char="•"/>
            </a:pPr>
            <a:r>
              <a:rPr lang="el-GR" sz="2000" b="1" dirty="0" smtClean="0">
                <a:solidFill>
                  <a:schemeClr val="accent2">
                    <a:lumMod val="50000"/>
                  </a:schemeClr>
                </a:solidFill>
              </a:rPr>
              <a:t> Λόγω της δυνατότητας χαμηλών πτήσεων τα δεδομένα από τους αισθητήρες είναι </a:t>
            </a:r>
            <a:r>
              <a:rPr lang="en-US" sz="2000" b="1" dirty="0" smtClean="0">
                <a:solidFill>
                  <a:schemeClr val="accent2">
                    <a:lumMod val="50000"/>
                  </a:schemeClr>
                </a:solidFill>
              </a:rPr>
              <a:t> </a:t>
            </a:r>
            <a:r>
              <a:rPr lang="el-GR" sz="2000" b="1" dirty="0" smtClean="0">
                <a:solidFill>
                  <a:schemeClr val="accent2">
                    <a:lumMod val="50000"/>
                  </a:schemeClr>
                </a:solidFill>
              </a:rPr>
              <a:t>μεγαλύτερης ευκρίνειας</a:t>
            </a:r>
          </a:p>
          <a:p>
            <a:pPr algn="just">
              <a:spcBef>
                <a:spcPts val="600"/>
              </a:spcBef>
              <a:buFont typeface="Arial" pitchFamily="34" charset="0"/>
              <a:buChar char="•"/>
            </a:pPr>
            <a:r>
              <a:rPr lang="el-GR" sz="2000" b="1" dirty="0" smtClean="0">
                <a:solidFill>
                  <a:schemeClr val="accent2">
                    <a:lumMod val="50000"/>
                  </a:schemeClr>
                </a:solidFill>
              </a:rPr>
              <a:t> Μετάδοση δεδομένων σε πραγματικό χρόνο με αποτέλεσμα την έγκαιρη ανίχνευση</a:t>
            </a:r>
          </a:p>
          <a:p>
            <a:pPr algn="just">
              <a:spcBef>
                <a:spcPts val="600"/>
              </a:spcBef>
              <a:buFont typeface="Arial" pitchFamily="34" charset="0"/>
              <a:buChar char="•"/>
            </a:pPr>
            <a:r>
              <a:rPr lang="el-GR" sz="2000" b="1" dirty="0" smtClean="0">
                <a:solidFill>
                  <a:schemeClr val="accent2">
                    <a:lumMod val="50000"/>
                  </a:schemeClr>
                </a:solidFill>
              </a:rPr>
              <a:t> Σε σχέση με την χρήση επανδρωμένων αεροσκαφών το κόστος είναι σημαντικά χαμηλότερο</a:t>
            </a:r>
            <a:r>
              <a:rPr lang="en-US" sz="2000" b="1" dirty="0" smtClean="0">
                <a:solidFill>
                  <a:schemeClr val="accent2">
                    <a:lumMod val="50000"/>
                  </a:schemeClr>
                </a:solidFill>
              </a:rPr>
              <a:t> </a:t>
            </a:r>
            <a:r>
              <a:rPr lang="el-GR" sz="2000" b="1" dirty="0" smtClean="0">
                <a:solidFill>
                  <a:schemeClr val="accent2">
                    <a:lumMod val="50000"/>
                  </a:schemeClr>
                </a:solidFill>
              </a:rPr>
              <a:t>τόσο οικονομικά όσο και σε ανθρώπινες ζωές</a:t>
            </a:r>
          </a:p>
          <a:p>
            <a:pPr algn="just">
              <a:spcBef>
                <a:spcPts val="600"/>
              </a:spcBef>
              <a:buFont typeface="Arial" pitchFamily="34" charset="0"/>
              <a:buChar char="•"/>
            </a:pPr>
            <a:r>
              <a:rPr lang="el-GR" sz="2000" b="1" dirty="0" smtClean="0">
                <a:solidFill>
                  <a:schemeClr val="accent2">
                    <a:lumMod val="50000"/>
                  </a:schemeClr>
                </a:solidFill>
              </a:rPr>
              <a:t> Συνήθως οι πυρκαγιές εμφανίζονται σε περιοχές με ελάχιστη ή καθόλου πρόσβαση σε Τηλεπικοινωνιακά δίκτυα. Τα μη επανδρωμένα οχήματα μπορούν να χρησιμοποιηθούν και σαν ένα </a:t>
            </a:r>
            <a:r>
              <a:rPr lang="en-US" sz="2000" b="1" dirty="0" smtClean="0">
                <a:solidFill>
                  <a:schemeClr val="accent2">
                    <a:lumMod val="50000"/>
                  </a:schemeClr>
                </a:solidFill>
              </a:rPr>
              <a:t> </a:t>
            </a:r>
            <a:r>
              <a:rPr lang="el-GR" sz="2000" b="1" dirty="0" smtClean="0">
                <a:solidFill>
                  <a:schemeClr val="accent2">
                    <a:lumMod val="50000"/>
                  </a:schemeClr>
                </a:solidFill>
              </a:rPr>
              <a:t>Δίκτυο μεταφοράς επικοινωνίας (</a:t>
            </a:r>
            <a:r>
              <a:rPr lang="en-US" sz="2000" b="1" dirty="0" smtClean="0">
                <a:solidFill>
                  <a:schemeClr val="accent2">
                    <a:lumMod val="50000"/>
                  </a:schemeClr>
                </a:solidFill>
              </a:rPr>
              <a:t>repeater) </a:t>
            </a:r>
            <a:r>
              <a:rPr lang="el-GR" sz="2000" b="1" dirty="0" smtClean="0">
                <a:solidFill>
                  <a:schemeClr val="accent2">
                    <a:lumMod val="50000"/>
                  </a:schemeClr>
                </a:solidFill>
              </a:rPr>
              <a:t>ή δίκτυο </a:t>
            </a:r>
            <a:r>
              <a:rPr lang="en-US" sz="2000" b="1" dirty="0" smtClean="0">
                <a:solidFill>
                  <a:schemeClr val="accent2">
                    <a:lumMod val="50000"/>
                  </a:schemeClr>
                </a:solidFill>
              </a:rPr>
              <a:t>UAV </a:t>
            </a:r>
            <a:r>
              <a:rPr lang="el-GR" sz="2000" b="1" dirty="0" smtClean="0">
                <a:solidFill>
                  <a:schemeClr val="accent2">
                    <a:lumMod val="50000"/>
                  </a:schemeClr>
                </a:solidFill>
              </a:rPr>
              <a:t>με διαφορετικούς αισθητήρες για καλύτερη κάλυψη περιοχής. </a:t>
            </a:r>
          </a:p>
          <a:p>
            <a:endParaRPr lang="el-GR" sz="2400" dirty="0" smtClean="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0" y="1812832"/>
            <a:ext cx="3657600" cy="369332"/>
          </a:xfrm>
          <a:prstGeom prst="rect">
            <a:avLst/>
          </a:prstGeom>
        </p:spPr>
        <p:txBody>
          <a:bodyPr wrap="square">
            <a:spAutoFit/>
          </a:bodyPr>
          <a:lstStyle/>
          <a:p>
            <a:pPr algn="ctr">
              <a:buNone/>
            </a:pPr>
            <a:r>
              <a:rPr lang="en-US" b="1" u="sng" dirty="0">
                <a:solidFill>
                  <a:srgbClr val="0070C0"/>
                </a:solidFill>
              </a:rPr>
              <a:t>http://www.fermis-project.eu</a:t>
            </a: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0389" y="5582949"/>
            <a:ext cx="5944777" cy="1170633"/>
          </a:xfrm>
          <a:prstGeom prst="rect">
            <a:avLst/>
          </a:prstGeom>
        </p:spPr>
      </p:pic>
      <p:grpSp>
        <p:nvGrpSpPr>
          <p:cNvPr id="7" name="Group 6"/>
          <p:cNvGrpSpPr/>
          <p:nvPr/>
        </p:nvGrpSpPr>
        <p:grpSpPr>
          <a:xfrm>
            <a:off x="6934200" y="2286000"/>
            <a:ext cx="1681616" cy="3529369"/>
            <a:chOff x="7543800" y="1874183"/>
            <a:chExt cx="1495632" cy="3098583"/>
          </a:xfrm>
        </p:grpSpPr>
        <p:sp>
          <p:nvSpPr>
            <p:cNvPr id="8" name="Rectangle 7"/>
            <p:cNvSpPr/>
            <p:nvPr/>
          </p:nvSpPr>
          <p:spPr>
            <a:xfrm>
              <a:off x="7543800" y="1874183"/>
              <a:ext cx="1495632" cy="30985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9" name="Picture 15" descr="http://en.ruvsa.com/upload/iblock/073/Israel%20_%20Bluebird%20Aero%20Systems%20_%20LOGO.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77241" y="3276599"/>
              <a:ext cx="1428750" cy="9525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descr="http://www.dfrcag.com/wp-content/uploads/2013/04/xKemea-Logo.jpg.pagespeed.ic.Uq6ZzQU8W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87632" y="2564724"/>
              <a:ext cx="1171462" cy="856068"/>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p:cNvPicPr>
              <a:picLocks noChangeAspect="1"/>
            </p:cNvPicPr>
            <p:nvPr/>
          </p:nvPicPr>
          <p:blipFill>
            <a:blip r:embed="rId5"/>
            <a:stretch>
              <a:fillRect/>
            </a:stretch>
          </p:blipFill>
          <p:spPr>
            <a:xfrm>
              <a:off x="7660685" y="2072837"/>
              <a:ext cx="1172268" cy="594163"/>
            </a:xfrm>
            <a:prstGeom prst="rect">
              <a:avLst/>
            </a:prstGeom>
          </p:spPr>
        </p:pic>
        <p:pic>
          <p:nvPicPr>
            <p:cNvPr id="12" name="Picture 13" descr="http://www.homer-project.eu/sites/default/files/images/certh.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845528" y="3968618"/>
              <a:ext cx="987425" cy="987425"/>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3" name="Picture 1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80981" y="1067244"/>
            <a:ext cx="4243592" cy="4243592"/>
          </a:xfrm>
          <a:prstGeom prst="rect">
            <a:avLst/>
          </a:prstGeom>
          <a:ln w="12700">
            <a:solidFill>
              <a:schemeClr val="tx1"/>
            </a:solidFill>
          </a:ln>
          <a:effectLst>
            <a:softEdge rad="112500"/>
          </a:effectLst>
        </p:spPr>
      </p:pic>
      <p:sp>
        <p:nvSpPr>
          <p:cNvPr id="14" name="Rectangle 13"/>
          <p:cNvSpPr/>
          <p:nvPr/>
        </p:nvSpPr>
        <p:spPr>
          <a:xfrm>
            <a:off x="533400" y="-1532487"/>
            <a:ext cx="7494251" cy="369332"/>
          </a:xfrm>
          <a:prstGeom prst="rect">
            <a:avLst/>
          </a:prstGeom>
        </p:spPr>
        <p:txBody>
          <a:bodyPr wrap="square">
            <a:spAutoFit/>
          </a:bodyPr>
          <a:lstStyle/>
          <a:p>
            <a:r>
              <a:rPr lang="en-US" dirty="0"/>
              <a:t>Fire Event Remote </a:t>
            </a:r>
            <a:r>
              <a:rPr lang="en-US" dirty="0" smtClean="0"/>
              <a:t>Management Information </a:t>
            </a:r>
            <a:r>
              <a:rPr lang="en-US" dirty="0"/>
              <a:t>System </a:t>
            </a:r>
            <a:endParaRPr lang="el-GR" dirty="0"/>
          </a:p>
        </p:txBody>
      </p:sp>
      <p:sp>
        <p:nvSpPr>
          <p:cNvPr id="15" name="Rectangle 14"/>
          <p:cNvSpPr/>
          <p:nvPr/>
        </p:nvSpPr>
        <p:spPr>
          <a:xfrm>
            <a:off x="-76200" y="0"/>
            <a:ext cx="9448800" cy="584775"/>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3100" b="1" cap="none" spc="0" dirty="0">
                <a:ln w="6600">
                  <a:solidFill>
                    <a:schemeClr val="accent2"/>
                  </a:solidFill>
                  <a:prstDash val="solid"/>
                </a:ln>
                <a:solidFill>
                  <a:srgbClr val="FFFFFF"/>
                </a:solidFill>
                <a:effectLst>
                  <a:outerShdw dist="38100" dir="2700000" algn="tl" rotWithShape="0">
                    <a:schemeClr val="accent2"/>
                  </a:outerShdw>
                </a:effectLst>
              </a:rPr>
              <a:t>Fire Event Remote </a:t>
            </a:r>
            <a:r>
              <a:rPr lang="en-US" sz="3100" b="1" cap="none" spc="0" dirty="0" smtClean="0">
                <a:ln w="6600">
                  <a:solidFill>
                    <a:schemeClr val="accent2"/>
                  </a:solidFill>
                  <a:prstDash val="solid"/>
                </a:ln>
                <a:solidFill>
                  <a:srgbClr val="FFFFFF"/>
                </a:solidFill>
                <a:effectLst>
                  <a:outerShdw dist="38100" dir="2700000" algn="tl" rotWithShape="0">
                    <a:schemeClr val="accent2"/>
                  </a:outerShdw>
                </a:effectLst>
              </a:rPr>
              <a:t>Management Information </a:t>
            </a:r>
            <a:r>
              <a:rPr lang="en-US" sz="3100" b="1" cap="none" spc="0" dirty="0">
                <a:ln w="6600">
                  <a:solidFill>
                    <a:schemeClr val="accent2"/>
                  </a:solidFill>
                  <a:prstDash val="solid"/>
                </a:ln>
                <a:solidFill>
                  <a:srgbClr val="FFFFFF"/>
                </a:solidFill>
                <a:effectLst>
                  <a:outerShdw dist="38100" dir="2700000" algn="tl" rotWithShape="0">
                    <a:schemeClr val="accent2"/>
                  </a:outerShdw>
                </a:effectLst>
              </a:rPr>
              <a:t>System </a:t>
            </a:r>
            <a:endParaRPr lang="el-GR" sz="31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xmlns="" val="68029357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533400" y="152400"/>
            <a:ext cx="8138160" cy="762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800" b="1" i="1" cap="all" dirty="0" err="1" smtClean="0">
                <a:solidFill>
                  <a:schemeClr val="accent2">
                    <a:lumMod val="50000"/>
                  </a:schemeClr>
                </a:solidFill>
                <a:effectLst>
                  <a:outerShdw blurRad="38100" dist="38100" dir="2700000" algn="tl">
                    <a:srgbClr val="000000">
                      <a:alpha val="43137"/>
                    </a:srgbClr>
                  </a:outerShdw>
                </a:effectLst>
                <a:latin typeface="+mj-lt"/>
                <a:ea typeface="+mj-ea"/>
                <a:cs typeface="+mj-cs"/>
              </a:rPr>
              <a:t>Σκοποσ</a:t>
            </a:r>
            <a:r>
              <a:rPr lang="el-GR" sz="2800" b="1" i="1" cap="all" dirty="0" smtClean="0">
                <a:solidFill>
                  <a:schemeClr val="accent2">
                    <a:lumMod val="50000"/>
                  </a:schemeClr>
                </a:solidFill>
                <a:effectLst>
                  <a:outerShdw blurRad="38100" dist="38100" dir="2700000" algn="tl">
                    <a:srgbClr val="000000">
                      <a:alpha val="43137"/>
                    </a:srgbClr>
                  </a:outerShdw>
                </a:effectLst>
                <a:latin typeface="+mj-lt"/>
                <a:ea typeface="+mj-ea"/>
                <a:cs typeface="+mj-cs"/>
              </a:rPr>
              <a:t> &amp; </a:t>
            </a:r>
            <a:r>
              <a:rPr kumimoji="0" lang="el-GR" sz="2800" b="1" i="1" u="none" strike="noStrike" kern="1200" cap="all" spc="0" normalizeH="0" baseline="0" noProof="0" dirty="0" err="1"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t>Προγραμμα</a:t>
            </a:r>
            <a:r>
              <a:rPr kumimoji="0" lang="el-GR" sz="2800" b="1" i="1" u="none" strike="noStrike" kern="1200" cap="all" spc="0" normalizeH="0" noProof="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t> </a:t>
            </a:r>
            <a:r>
              <a:rPr kumimoji="0" lang="el-GR" sz="2800" b="1" i="1" u="none" strike="noStrike" kern="1200" cap="all" spc="0" normalizeH="0" noProof="0" dirty="0" err="1"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t>ημεριδασ</a:t>
            </a:r>
            <a:r>
              <a:rPr kumimoji="0" lang="en-US" sz="2800" b="1" i="0" u="none" strike="noStrike" kern="1200" cap="none" spc="0" normalizeH="0" baseline="0" noProof="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t> </a:t>
            </a:r>
            <a:r>
              <a:rPr kumimoji="0" lang="en-US" sz="4000" b="1" i="0" u="none" strike="noStrike" kern="1200" cap="none" spc="0" normalizeH="0" baseline="0" noProof="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t/>
            </a:r>
            <a:br>
              <a:rPr kumimoji="0" lang="en-US" sz="4000" b="1" i="0" u="none" strike="noStrike" kern="1200" cap="none" spc="0" normalizeH="0" baseline="0" noProof="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br>
            <a:endParaRPr kumimoji="0" lang="en-US" sz="2000" b="1" i="0" u="none" strike="noStrike" kern="1200" cap="none" spc="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endParaRPr>
          </a:p>
        </p:txBody>
      </p:sp>
      <p:graphicFrame>
        <p:nvGraphicFramePr>
          <p:cNvPr id="4" name="Table 3"/>
          <p:cNvGraphicFramePr>
            <a:graphicFrameLocks noGrp="1"/>
          </p:cNvGraphicFramePr>
          <p:nvPr/>
        </p:nvGraphicFramePr>
        <p:xfrm>
          <a:off x="609599" y="838202"/>
          <a:ext cx="8001001" cy="5200069"/>
        </p:xfrm>
        <a:graphic>
          <a:graphicData uri="http://schemas.openxmlformats.org/drawingml/2006/table">
            <a:tbl>
              <a:tblPr/>
              <a:tblGrid>
                <a:gridCol w="1742793"/>
                <a:gridCol w="6258208"/>
              </a:tblGrid>
              <a:tr h="460066">
                <a:tc>
                  <a:txBody>
                    <a:bodyPr/>
                    <a:lstStyle/>
                    <a:p>
                      <a:pPr marL="0" marR="0">
                        <a:lnSpc>
                          <a:spcPct val="115000"/>
                        </a:lnSpc>
                        <a:spcBef>
                          <a:spcPts val="0"/>
                        </a:spcBef>
                        <a:spcAft>
                          <a:spcPts val="0"/>
                        </a:spcAft>
                      </a:pPr>
                      <a:r>
                        <a:rPr lang="en-US" sz="1800" b="1" dirty="0">
                          <a:solidFill>
                            <a:schemeClr val="accent2">
                              <a:lumMod val="50000"/>
                            </a:schemeClr>
                          </a:solidFill>
                          <a:latin typeface="Calibri"/>
                          <a:ea typeface="Times New Roman"/>
                          <a:cs typeface="Times New Roman"/>
                        </a:rPr>
                        <a:t>9.30-10.00</a:t>
                      </a: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l-GR" sz="1800" b="1" dirty="0">
                          <a:solidFill>
                            <a:schemeClr val="accent2">
                              <a:lumMod val="50000"/>
                            </a:schemeClr>
                          </a:solidFill>
                          <a:latin typeface="Calibri"/>
                          <a:ea typeface="Times New Roman"/>
                          <a:cs typeface="Times New Roman"/>
                        </a:rPr>
                        <a:t>Παρουσίαση του έργου </a:t>
                      </a:r>
                      <a:r>
                        <a:rPr lang="en-US" sz="1800" b="1" dirty="0">
                          <a:solidFill>
                            <a:schemeClr val="accent2">
                              <a:lumMod val="50000"/>
                            </a:schemeClr>
                          </a:solidFill>
                          <a:latin typeface="Calibri"/>
                          <a:ea typeface="Times New Roman"/>
                          <a:cs typeface="Times New Roman"/>
                        </a:rPr>
                        <a:t>FERMIS</a:t>
                      </a: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635">
                <a:tc>
                  <a:txBody>
                    <a:bodyPr/>
                    <a:lstStyle/>
                    <a:p>
                      <a:pPr marL="0" marR="0">
                        <a:lnSpc>
                          <a:spcPct val="115000"/>
                        </a:lnSpc>
                        <a:spcBef>
                          <a:spcPts val="0"/>
                        </a:spcBef>
                        <a:spcAft>
                          <a:spcPts val="0"/>
                        </a:spcAft>
                      </a:pPr>
                      <a:r>
                        <a:rPr lang="en-US" sz="1800" b="1">
                          <a:solidFill>
                            <a:schemeClr val="accent2">
                              <a:lumMod val="50000"/>
                            </a:schemeClr>
                          </a:solidFill>
                          <a:latin typeface="Calibri"/>
                          <a:ea typeface="Times New Roman"/>
                          <a:cs typeface="Times New Roman"/>
                        </a:rPr>
                        <a:t>10.00-10.30</a:t>
                      </a: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l-GR" sz="1800" b="1" dirty="0" smtClean="0">
                          <a:solidFill>
                            <a:schemeClr val="accent2">
                              <a:lumMod val="50000"/>
                            </a:schemeClr>
                          </a:solidFill>
                          <a:latin typeface="Calibri"/>
                          <a:ea typeface="Times New Roman"/>
                          <a:cs typeface="Times New Roman"/>
                        </a:rPr>
                        <a:t>Τεχνική</a:t>
                      </a:r>
                      <a:r>
                        <a:rPr lang="el-GR" sz="1800" b="1" baseline="0" dirty="0" smtClean="0">
                          <a:solidFill>
                            <a:schemeClr val="accent2">
                              <a:lumMod val="50000"/>
                            </a:schemeClr>
                          </a:solidFill>
                          <a:latin typeface="Calibri"/>
                          <a:ea typeface="Times New Roman"/>
                          <a:cs typeface="Times New Roman"/>
                        </a:rPr>
                        <a:t> Περιγραφή του </a:t>
                      </a:r>
                      <a:r>
                        <a:rPr lang="el-GR" sz="1800" b="1" dirty="0" smtClean="0">
                          <a:solidFill>
                            <a:schemeClr val="accent2">
                              <a:lumMod val="50000"/>
                            </a:schemeClr>
                          </a:solidFill>
                          <a:latin typeface="Calibri"/>
                          <a:ea typeface="Times New Roman"/>
                          <a:cs typeface="Times New Roman"/>
                        </a:rPr>
                        <a:t>συστήματος </a:t>
                      </a:r>
                      <a:r>
                        <a:rPr lang="en-US" sz="1800" b="1" dirty="0">
                          <a:solidFill>
                            <a:schemeClr val="accent2">
                              <a:lumMod val="50000"/>
                            </a:schemeClr>
                          </a:solidFill>
                          <a:latin typeface="Calibri"/>
                          <a:ea typeface="Times New Roman"/>
                          <a:cs typeface="Times New Roman"/>
                        </a:rPr>
                        <a:t>FERMIS</a:t>
                      </a: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7060">
                <a:tc>
                  <a:txBody>
                    <a:bodyPr/>
                    <a:lstStyle/>
                    <a:p>
                      <a:pPr marL="0" marR="0">
                        <a:lnSpc>
                          <a:spcPct val="115000"/>
                        </a:lnSpc>
                        <a:spcBef>
                          <a:spcPts val="0"/>
                        </a:spcBef>
                        <a:spcAft>
                          <a:spcPts val="0"/>
                        </a:spcAft>
                      </a:pPr>
                      <a:r>
                        <a:rPr lang="en-US" sz="1800" b="1">
                          <a:solidFill>
                            <a:schemeClr val="accent2">
                              <a:lumMod val="50000"/>
                            </a:schemeClr>
                          </a:solidFill>
                          <a:latin typeface="Calibri"/>
                          <a:ea typeface="Times New Roman"/>
                          <a:cs typeface="Times New Roman"/>
                        </a:rPr>
                        <a:t>10.30-11.00 </a:t>
                      </a: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l-GR" sz="1800" b="1" dirty="0">
                          <a:solidFill>
                            <a:schemeClr val="accent2">
                              <a:lumMod val="50000"/>
                            </a:schemeClr>
                          </a:solidFill>
                          <a:latin typeface="Calibri"/>
                          <a:ea typeface="Times New Roman"/>
                          <a:cs typeface="Times New Roman"/>
                        </a:rPr>
                        <a:t>Παρουσίαση του λογισμικού </a:t>
                      </a:r>
                      <a:r>
                        <a:rPr lang="el-GR" sz="1800" b="1" dirty="0" smtClean="0">
                          <a:solidFill>
                            <a:schemeClr val="accent2">
                              <a:lumMod val="50000"/>
                            </a:schemeClr>
                          </a:solidFill>
                          <a:latin typeface="Calibri"/>
                          <a:ea typeface="Times New Roman"/>
                          <a:cs typeface="Times New Roman"/>
                        </a:rPr>
                        <a:t> απομακρυσμένης διαχείρισης (</a:t>
                      </a:r>
                      <a:r>
                        <a:rPr lang="en-US" sz="1800" b="1" dirty="0" smtClean="0">
                          <a:solidFill>
                            <a:schemeClr val="accent2">
                              <a:lumMod val="50000"/>
                            </a:schemeClr>
                          </a:solidFill>
                          <a:latin typeface="Calibri"/>
                          <a:ea typeface="Times New Roman"/>
                          <a:cs typeface="Times New Roman"/>
                        </a:rPr>
                        <a:t>GFAS</a:t>
                      </a:r>
                      <a:r>
                        <a:rPr lang="el-GR" sz="1800" b="1" dirty="0" smtClean="0">
                          <a:solidFill>
                            <a:schemeClr val="accent2">
                              <a:lumMod val="50000"/>
                            </a:schemeClr>
                          </a:solidFill>
                          <a:latin typeface="Calibri"/>
                          <a:ea typeface="Times New Roman"/>
                          <a:cs typeface="Times New Roman"/>
                        </a:rPr>
                        <a:t>) </a:t>
                      </a:r>
                      <a:r>
                        <a:rPr lang="el-GR" sz="1800" b="1" dirty="0">
                          <a:solidFill>
                            <a:schemeClr val="accent2">
                              <a:lumMod val="50000"/>
                            </a:schemeClr>
                          </a:solidFill>
                          <a:latin typeface="Calibri"/>
                          <a:ea typeface="Times New Roman"/>
                          <a:cs typeface="Times New Roman"/>
                        </a:rPr>
                        <a:t>του συστήματος </a:t>
                      </a:r>
                      <a:r>
                        <a:rPr lang="en-US" sz="1800" b="1" dirty="0">
                          <a:solidFill>
                            <a:schemeClr val="accent2">
                              <a:lumMod val="50000"/>
                            </a:schemeClr>
                          </a:solidFill>
                          <a:latin typeface="Calibri"/>
                          <a:ea typeface="Times New Roman"/>
                          <a:cs typeface="Times New Roman"/>
                        </a:rPr>
                        <a:t>FERMIS</a:t>
                      </a: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786">
                <a:tc>
                  <a:txBody>
                    <a:bodyPr/>
                    <a:lstStyle/>
                    <a:p>
                      <a:pPr marL="0" marR="0">
                        <a:lnSpc>
                          <a:spcPct val="115000"/>
                        </a:lnSpc>
                        <a:spcBef>
                          <a:spcPts val="0"/>
                        </a:spcBef>
                        <a:spcAft>
                          <a:spcPts val="0"/>
                        </a:spcAft>
                      </a:pPr>
                      <a:r>
                        <a:rPr lang="en-US" sz="1800" b="1">
                          <a:solidFill>
                            <a:schemeClr val="accent2">
                              <a:lumMod val="50000"/>
                            </a:schemeClr>
                          </a:solidFill>
                          <a:latin typeface="Calibri"/>
                          <a:ea typeface="Times New Roman"/>
                          <a:cs typeface="Times New Roman"/>
                        </a:rPr>
                        <a:t>11.00-11.30 </a:t>
                      </a: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l-GR" sz="1800" b="1" dirty="0">
                          <a:solidFill>
                            <a:schemeClr val="accent2">
                              <a:lumMod val="50000"/>
                            </a:schemeClr>
                          </a:solidFill>
                          <a:latin typeface="Calibri"/>
                          <a:ea typeface="Times New Roman"/>
                          <a:cs typeface="Times New Roman"/>
                        </a:rPr>
                        <a:t>Διάλλειμα </a:t>
                      </a:r>
                      <a:endParaRPr lang="en-US" sz="1800" b="1" dirty="0">
                        <a:solidFill>
                          <a:schemeClr val="accent2">
                            <a:lumMod val="50000"/>
                          </a:schemeClr>
                        </a:solidFill>
                        <a:latin typeface="Calibri"/>
                        <a:ea typeface="Times New Roman"/>
                        <a:cs typeface="Times New Roman"/>
                      </a:endParaRP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612">
                <a:tc>
                  <a:txBody>
                    <a:bodyPr/>
                    <a:lstStyle/>
                    <a:p>
                      <a:pPr marL="0" marR="0">
                        <a:lnSpc>
                          <a:spcPct val="115000"/>
                        </a:lnSpc>
                        <a:spcBef>
                          <a:spcPts val="0"/>
                        </a:spcBef>
                        <a:spcAft>
                          <a:spcPts val="0"/>
                        </a:spcAft>
                      </a:pPr>
                      <a:r>
                        <a:rPr lang="en-US" sz="1800" b="1">
                          <a:solidFill>
                            <a:schemeClr val="accent2">
                              <a:lumMod val="50000"/>
                            </a:schemeClr>
                          </a:solidFill>
                          <a:latin typeface="Calibri"/>
                          <a:ea typeface="Times New Roman"/>
                          <a:cs typeface="Times New Roman"/>
                        </a:rPr>
                        <a:t>11.30-12.00 </a:t>
                      </a: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l-GR" sz="1800" b="1">
                          <a:solidFill>
                            <a:schemeClr val="accent2">
                              <a:lumMod val="50000"/>
                            </a:schemeClr>
                          </a:solidFill>
                          <a:latin typeface="Calibri"/>
                          <a:ea typeface="Times New Roman"/>
                          <a:cs typeface="Times New Roman"/>
                        </a:rPr>
                        <a:t>Δοκιμές και επίδειξη του συστήματος </a:t>
                      </a:r>
                      <a:r>
                        <a:rPr lang="en-US" sz="1800" b="1">
                          <a:solidFill>
                            <a:schemeClr val="accent2">
                              <a:lumMod val="50000"/>
                            </a:schemeClr>
                          </a:solidFill>
                          <a:latin typeface="Calibri"/>
                          <a:ea typeface="Times New Roman"/>
                          <a:cs typeface="Times New Roman"/>
                        </a:rPr>
                        <a:t>FERMIS</a:t>
                      </a:r>
                      <a:r>
                        <a:rPr lang="el-GR" sz="1800" b="1">
                          <a:solidFill>
                            <a:schemeClr val="accent2">
                              <a:lumMod val="50000"/>
                            </a:schemeClr>
                          </a:solidFill>
                          <a:latin typeface="Calibri"/>
                          <a:ea typeface="Times New Roman"/>
                          <a:cs typeface="Times New Roman"/>
                        </a:rPr>
                        <a:t> στο </a:t>
                      </a:r>
                      <a:r>
                        <a:rPr lang="en-GB" sz="1800" b="1">
                          <a:solidFill>
                            <a:schemeClr val="accent2">
                              <a:lumMod val="50000"/>
                            </a:schemeClr>
                          </a:solidFill>
                          <a:latin typeface="Calibri"/>
                          <a:ea typeface="Times New Roman"/>
                          <a:cs typeface="Times New Roman"/>
                        </a:rPr>
                        <a:t>TelAviv</a:t>
                      </a:r>
                      <a:endParaRPr lang="en-US" sz="1800" b="1">
                        <a:solidFill>
                          <a:schemeClr val="accent2">
                            <a:lumMod val="50000"/>
                          </a:schemeClr>
                        </a:solidFill>
                        <a:latin typeface="Calibri"/>
                        <a:ea typeface="Times New Roman"/>
                        <a:cs typeface="Times New Roman"/>
                      </a:endParaRP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7060">
                <a:tc>
                  <a:txBody>
                    <a:bodyPr/>
                    <a:lstStyle/>
                    <a:p>
                      <a:pPr marL="0" marR="0">
                        <a:lnSpc>
                          <a:spcPct val="115000"/>
                        </a:lnSpc>
                        <a:spcBef>
                          <a:spcPts val="0"/>
                        </a:spcBef>
                        <a:spcAft>
                          <a:spcPts val="0"/>
                        </a:spcAft>
                      </a:pPr>
                      <a:r>
                        <a:rPr lang="en-GB" sz="1800" b="1">
                          <a:solidFill>
                            <a:schemeClr val="accent2">
                              <a:lumMod val="50000"/>
                            </a:schemeClr>
                          </a:solidFill>
                          <a:latin typeface="Calibri"/>
                          <a:ea typeface="Times New Roman"/>
                          <a:cs typeface="Times New Roman"/>
                        </a:rPr>
                        <a:t>12.00-12.30 </a:t>
                      </a:r>
                      <a:endParaRPr lang="en-US" sz="1800" b="1">
                        <a:solidFill>
                          <a:schemeClr val="accent2">
                            <a:lumMod val="50000"/>
                          </a:schemeClr>
                        </a:solidFill>
                        <a:latin typeface="Calibri"/>
                        <a:ea typeface="Times New Roman"/>
                        <a:cs typeface="Times New Roman"/>
                      </a:endParaRP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l-GR" sz="1800" b="1">
                          <a:solidFill>
                            <a:schemeClr val="accent2">
                              <a:lumMod val="50000"/>
                            </a:schemeClr>
                          </a:solidFill>
                          <a:latin typeface="Calibri"/>
                          <a:ea typeface="Times New Roman"/>
                          <a:cs typeface="Times New Roman"/>
                        </a:rPr>
                        <a:t>Λειτουργικές και επιχειρησιακές δυνατότητες του συστήματος </a:t>
                      </a:r>
                      <a:r>
                        <a:rPr lang="en-GB" sz="1800" b="1">
                          <a:solidFill>
                            <a:schemeClr val="accent2">
                              <a:lumMod val="50000"/>
                            </a:schemeClr>
                          </a:solidFill>
                          <a:latin typeface="Calibri"/>
                          <a:ea typeface="Times New Roman"/>
                          <a:cs typeface="Times New Roman"/>
                        </a:rPr>
                        <a:t>FERMIS</a:t>
                      </a:r>
                      <a:endParaRPr lang="en-US" sz="1800" b="1">
                        <a:solidFill>
                          <a:schemeClr val="accent2">
                            <a:lumMod val="50000"/>
                          </a:schemeClr>
                        </a:solidFill>
                        <a:latin typeface="Calibri"/>
                        <a:ea typeface="Times New Roman"/>
                        <a:cs typeface="Times New Roman"/>
                      </a:endParaRP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066">
                <a:tc>
                  <a:txBody>
                    <a:bodyPr/>
                    <a:lstStyle/>
                    <a:p>
                      <a:pPr marL="0" marR="0">
                        <a:lnSpc>
                          <a:spcPct val="115000"/>
                        </a:lnSpc>
                        <a:spcBef>
                          <a:spcPts val="0"/>
                        </a:spcBef>
                        <a:spcAft>
                          <a:spcPts val="0"/>
                        </a:spcAft>
                      </a:pPr>
                      <a:r>
                        <a:rPr lang="en-GB" sz="1800" b="1" dirty="0">
                          <a:solidFill>
                            <a:schemeClr val="accent2">
                              <a:lumMod val="50000"/>
                            </a:schemeClr>
                          </a:solidFill>
                          <a:latin typeface="Calibri"/>
                          <a:ea typeface="Times New Roman"/>
                          <a:cs typeface="Times New Roman"/>
                        </a:rPr>
                        <a:t>12.30-13.00 </a:t>
                      </a:r>
                      <a:endParaRPr lang="en-US" sz="1800" b="1" dirty="0">
                        <a:solidFill>
                          <a:schemeClr val="accent2">
                            <a:lumMod val="50000"/>
                          </a:schemeClr>
                        </a:solidFill>
                        <a:latin typeface="Calibri"/>
                        <a:ea typeface="Times New Roman"/>
                        <a:cs typeface="Times New Roman"/>
                      </a:endParaRP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l-GR" sz="1800" b="1" dirty="0">
                          <a:solidFill>
                            <a:schemeClr val="accent2">
                              <a:lumMod val="50000"/>
                            </a:schemeClr>
                          </a:solidFill>
                          <a:latin typeface="Calibri"/>
                          <a:ea typeface="Times New Roman"/>
                          <a:cs typeface="Times New Roman"/>
                        </a:rPr>
                        <a:t>Η χρήση </a:t>
                      </a:r>
                      <a:r>
                        <a:rPr lang="en-GB" sz="1800" b="1" dirty="0">
                          <a:solidFill>
                            <a:schemeClr val="accent2">
                              <a:lumMod val="50000"/>
                            </a:schemeClr>
                          </a:solidFill>
                          <a:latin typeface="Calibri"/>
                          <a:ea typeface="Times New Roman"/>
                          <a:cs typeface="Times New Roman"/>
                        </a:rPr>
                        <a:t>UAV</a:t>
                      </a:r>
                      <a:r>
                        <a:rPr lang="el-GR" sz="1800" b="1" dirty="0">
                          <a:solidFill>
                            <a:schemeClr val="accent2">
                              <a:lumMod val="50000"/>
                            </a:schemeClr>
                          </a:solidFill>
                          <a:latin typeface="Calibri"/>
                          <a:ea typeface="Times New Roman"/>
                          <a:cs typeface="Times New Roman"/>
                        </a:rPr>
                        <a:t> στην πρόληψη των δασικών πυρκαγιών </a:t>
                      </a:r>
                      <a:endParaRPr lang="en-US" sz="1800" b="1" dirty="0" smtClean="0">
                        <a:solidFill>
                          <a:schemeClr val="accent2">
                            <a:lumMod val="50000"/>
                          </a:schemeClr>
                        </a:solidFill>
                        <a:latin typeface="Calibri"/>
                        <a:ea typeface="Times New Roman"/>
                        <a:cs typeface="Times New Roman"/>
                      </a:endParaRPr>
                    </a:p>
                    <a:p>
                      <a:pPr marL="0" marR="0">
                        <a:lnSpc>
                          <a:spcPct val="115000"/>
                        </a:lnSpc>
                        <a:spcBef>
                          <a:spcPts val="0"/>
                        </a:spcBef>
                        <a:spcAft>
                          <a:spcPts val="0"/>
                        </a:spcAft>
                      </a:pPr>
                      <a:r>
                        <a:rPr lang="el-GR" sz="1800" b="1" dirty="0" smtClean="0">
                          <a:solidFill>
                            <a:schemeClr val="accent2">
                              <a:lumMod val="50000"/>
                            </a:schemeClr>
                          </a:solidFill>
                          <a:latin typeface="Calibri"/>
                          <a:ea typeface="Times New Roman"/>
                          <a:cs typeface="Times New Roman"/>
                        </a:rPr>
                        <a:t>Υπηρεσία</a:t>
                      </a:r>
                      <a:r>
                        <a:rPr lang="el-GR" sz="1800" b="1" baseline="0" dirty="0" smtClean="0">
                          <a:solidFill>
                            <a:schemeClr val="accent2">
                              <a:lumMod val="50000"/>
                            </a:schemeClr>
                          </a:solidFill>
                          <a:latin typeface="Calibri"/>
                          <a:ea typeface="Times New Roman"/>
                          <a:cs typeface="Times New Roman"/>
                        </a:rPr>
                        <a:t> </a:t>
                      </a:r>
                      <a:r>
                        <a:rPr lang="en-US" sz="1800" b="1" baseline="0" dirty="0" smtClean="0">
                          <a:solidFill>
                            <a:schemeClr val="accent2">
                              <a:lumMod val="50000"/>
                            </a:schemeClr>
                          </a:solidFill>
                          <a:latin typeface="Calibri"/>
                          <a:ea typeface="Times New Roman"/>
                          <a:cs typeface="Times New Roman"/>
                        </a:rPr>
                        <a:t>PREFER </a:t>
                      </a:r>
                      <a:endParaRPr lang="en-US" sz="1800" b="1" dirty="0">
                        <a:solidFill>
                          <a:schemeClr val="accent2">
                            <a:lumMod val="50000"/>
                          </a:schemeClr>
                        </a:solidFill>
                        <a:latin typeface="Calibri"/>
                        <a:ea typeface="Times New Roman"/>
                        <a:cs typeface="Times New Roman"/>
                      </a:endParaRP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963">
                <a:tc>
                  <a:txBody>
                    <a:bodyPr/>
                    <a:lstStyle/>
                    <a:p>
                      <a:pPr marL="0" marR="0">
                        <a:lnSpc>
                          <a:spcPct val="115000"/>
                        </a:lnSpc>
                        <a:spcBef>
                          <a:spcPts val="0"/>
                        </a:spcBef>
                        <a:spcAft>
                          <a:spcPts val="0"/>
                        </a:spcAft>
                      </a:pPr>
                      <a:r>
                        <a:rPr lang="en-GB" sz="1800" b="1">
                          <a:solidFill>
                            <a:schemeClr val="accent2">
                              <a:lumMod val="50000"/>
                            </a:schemeClr>
                          </a:solidFill>
                          <a:latin typeface="Calibri"/>
                          <a:ea typeface="Times New Roman"/>
                          <a:cs typeface="Times New Roman"/>
                        </a:rPr>
                        <a:t>13:00-13.30 </a:t>
                      </a:r>
                      <a:endParaRPr lang="en-US" sz="1800" b="1">
                        <a:solidFill>
                          <a:schemeClr val="accent2">
                            <a:lumMod val="50000"/>
                          </a:schemeClr>
                        </a:solidFill>
                        <a:latin typeface="Calibri"/>
                        <a:ea typeface="Times New Roman"/>
                        <a:cs typeface="Times New Roman"/>
                      </a:endParaRP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l-GR" sz="1800" b="1" dirty="0">
                          <a:solidFill>
                            <a:schemeClr val="accent2">
                              <a:lumMod val="50000"/>
                            </a:schemeClr>
                          </a:solidFill>
                          <a:latin typeface="Calibri"/>
                          <a:ea typeface="Times New Roman"/>
                          <a:cs typeface="Times New Roman"/>
                        </a:rPr>
                        <a:t>Εκμετάλλευση και προοπτικές του συστήματος </a:t>
                      </a:r>
                      <a:r>
                        <a:rPr lang="en-US" sz="1800" b="1" dirty="0">
                          <a:solidFill>
                            <a:schemeClr val="accent2">
                              <a:lumMod val="50000"/>
                            </a:schemeClr>
                          </a:solidFill>
                          <a:latin typeface="Calibri"/>
                          <a:ea typeface="Times New Roman"/>
                          <a:cs typeface="Times New Roman"/>
                        </a:rPr>
                        <a:t>FERMIS</a:t>
                      </a: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025">
                <a:tc>
                  <a:txBody>
                    <a:bodyPr/>
                    <a:lstStyle/>
                    <a:p>
                      <a:pPr marL="0" marR="0">
                        <a:lnSpc>
                          <a:spcPct val="115000"/>
                        </a:lnSpc>
                        <a:spcBef>
                          <a:spcPts val="0"/>
                        </a:spcBef>
                        <a:spcAft>
                          <a:spcPts val="0"/>
                        </a:spcAft>
                      </a:pPr>
                      <a:r>
                        <a:rPr lang="en-GB" sz="1800" b="1">
                          <a:solidFill>
                            <a:schemeClr val="accent2">
                              <a:lumMod val="50000"/>
                            </a:schemeClr>
                          </a:solidFill>
                          <a:latin typeface="Calibri"/>
                          <a:ea typeface="Times New Roman"/>
                          <a:cs typeface="Times New Roman"/>
                        </a:rPr>
                        <a:t>13.30 </a:t>
                      </a:r>
                      <a:endParaRPr lang="en-US" sz="1800" b="1">
                        <a:solidFill>
                          <a:schemeClr val="accent2">
                            <a:lumMod val="50000"/>
                          </a:schemeClr>
                        </a:solidFill>
                        <a:latin typeface="Calibri"/>
                        <a:ea typeface="Times New Roman"/>
                        <a:cs typeface="Times New Roman"/>
                      </a:endParaRP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err="1">
                          <a:solidFill>
                            <a:schemeClr val="accent2">
                              <a:lumMod val="50000"/>
                            </a:schemeClr>
                          </a:solidFill>
                          <a:latin typeface="Calibri"/>
                          <a:ea typeface="Times New Roman"/>
                          <a:cs typeface="Times New Roman"/>
                        </a:rPr>
                        <a:t>Συζήτηση</a:t>
                      </a:r>
                      <a:r>
                        <a:rPr lang="en-US" sz="1800" b="1" dirty="0">
                          <a:solidFill>
                            <a:schemeClr val="accent2">
                              <a:lumMod val="50000"/>
                            </a:schemeClr>
                          </a:solidFill>
                          <a:latin typeface="Calibri"/>
                          <a:ea typeface="Times New Roman"/>
                          <a:cs typeface="Times New Roman"/>
                        </a:rPr>
                        <a:t> </a:t>
                      </a:r>
                      <a:r>
                        <a:rPr lang="el-GR" sz="1800" b="1" dirty="0" smtClean="0">
                          <a:solidFill>
                            <a:schemeClr val="accent2">
                              <a:lumMod val="50000"/>
                            </a:schemeClr>
                          </a:solidFill>
                          <a:latin typeface="Calibri"/>
                          <a:ea typeface="Times New Roman"/>
                          <a:cs typeface="Times New Roman"/>
                        </a:rPr>
                        <a:t>και διαβούλευση </a:t>
                      </a:r>
                      <a:r>
                        <a:rPr lang="en-US" sz="1800" b="1" dirty="0" err="1" smtClean="0">
                          <a:solidFill>
                            <a:schemeClr val="accent2">
                              <a:lumMod val="50000"/>
                            </a:schemeClr>
                          </a:solidFill>
                          <a:latin typeface="Calibri"/>
                          <a:ea typeface="Times New Roman"/>
                          <a:cs typeface="Times New Roman"/>
                        </a:rPr>
                        <a:t>με</a:t>
                      </a:r>
                      <a:r>
                        <a:rPr lang="en-US" sz="1800" b="1" dirty="0" smtClean="0">
                          <a:solidFill>
                            <a:schemeClr val="accent2">
                              <a:lumMod val="50000"/>
                            </a:schemeClr>
                          </a:solidFill>
                          <a:latin typeface="Calibri"/>
                          <a:ea typeface="Times New Roman"/>
                          <a:cs typeface="Times New Roman"/>
                        </a:rPr>
                        <a:t> </a:t>
                      </a:r>
                      <a:r>
                        <a:rPr lang="en-US" sz="1800" b="1" dirty="0" err="1">
                          <a:solidFill>
                            <a:schemeClr val="accent2">
                              <a:lumMod val="50000"/>
                            </a:schemeClr>
                          </a:solidFill>
                          <a:latin typeface="Calibri"/>
                          <a:ea typeface="Times New Roman"/>
                          <a:cs typeface="Times New Roman"/>
                        </a:rPr>
                        <a:t>τους</a:t>
                      </a:r>
                      <a:r>
                        <a:rPr lang="en-US" sz="1800" b="1" dirty="0">
                          <a:solidFill>
                            <a:schemeClr val="accent2">
                              <a:lumMod val="50000"/>
                            </a:schemeClr>
                          </a:solidFill>
                          <a:latin typeface="Calibri"/>
                          <a:ea typeface="Times New Roman"/>
                          <a:cs typeface="Times New Roman"/>
                        </a:rPr>
                        <a:t> </a:t>
                      </a:r>
                      <a:r>
                        <a:rPr lang="en-US" sz="1800" b="1" dirty="0" err="1">
                          <a:solidFill>
                            <a:schemeClr val="accent2">
                              <a:lumMod val="50000"/>
                            </a:schemeClr>
                          </a:solidFill>
                          <a:latin typeface="Calibri"/>
                          <a:ea typeface="Times New Roman"/>
                          <a:cs typeface="Times New Roman"/>
                        </a:rPr>
                        <a:t>συμμετέχοντες</a:t>
                      </a:r>
                      <a:endParaRPr lang="en-US" sz="1800" b="1" dirty="0">
                        <a:solidFill>
                          <a:schemeClr val="accent2">
                            <a:lumMod val="50000"/>
                          </a:schemeClr>
                        </a:solidFill>
                        <a:latin typeface="Calibri"/>
                        <a:ea typeface="Times New Roman"/>
                        <a:cs typeface="Times New Roman"/>
                      </a:endParaRP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963">
                <a:tc>
                  <a:txBody>
                    <a:bodyPr/>
                    <a:lstStyle/>
                    <a:p>
                      <a:pPr marL="0" marR="0">
                        <a:lnSpc>
                          <a:spcPct val="115000"/>
                        </a:lnSpc>
                        <a:spcBef>
                          <a:spcPts val="0"/>
                        </a:spcBef>
                        <a:spcAft>
                          <a:spcPts val="0"/>
                        </a:spcAft>
                      </a:pPr>
                      <a:r>
                        <a:rPr lang="en-GB" sz="1800" b="1">
                          <a:solidFill>
                            <a:schemeClr val="accent2">
                              <a:lumMod val="50000"/>
                            </a:schemeClr>
                          </a:solidFill>
                          <a:latin typeface="Calibri"/>
                          <a:ea typeface="Times New Roman"/>
                          <a:cs typeface="Times New Roman"/>
                        </a:rPr>
                        <a:t>14.00 </a:t>
                      </a:r>
                      <a:endParaRPr lang="en-US" sz="1800" b="1">
                        <a:solidFill>
                          <a:schemeClr val="accent2">
                            <a:lumMod val="50000"/>
                          </a:schemeClr>
                        </a:solidFill>
                        <a:latin typeface="Calibri"/>
                        <a:ea typeface="Times New Roman"/>
                        <a:cs typeface="Times New Roman"/>
                      </a:endParaRP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solidFill>
                            <a:schemeClr val="accent2">
                              <a:lumMod val="50000"/>
                            </a:schemeClr>
                          </a:solidFill>
                          <a:latin typeface="Calibri"/>
                          <a:ea typeface="Times New Roman"/>
                          <a:cs typeface="Times New Roman"/>
                        </a:rPr>
                        <a:t>Κλείσιμο της εκδήλωσης</a:t>
                      </a: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963">
                <a:tc>
                  <a:txBody>
                    <a:bodyPr/>
                    <a:lstStyle/>
                    <a:p>
                      <a:pPr marL="0" marR="0">
                        <a:lnSpc>
                          <a:spcPct val="115000"/>
                        </a:lnSpc>
                        <a:spcBef>
                          <a:spcPts val="0"/>
                        </a:spcBef>
                        <a:spcAft>
                          <a:spcPts val="0"/>
                        </a:spcAft>
                      </a:pPr>
                      <a:r>
                        <a:rPr lang="en-GB" sz="1800" b="1">
                          <a:solidFill>
                            <a:schemeClr val="accent2">
                              <a:lumMod val="50000"/>
                            </a:schemeClr>
                          </a:solidFill>
                          <a:latin typeface="Calibri"/>
                          <a:ea typeface="Times New Roman"/>
                          <a:cs typeface="Times New Roman"/>
                        </a:rPr>
                        <a:t>14.30</a:t>
                      </a:r>
                      <a:endParaRPr lang="en-US" sz="1800" b="1">
                        <a:solidFill>
                          <a:schemeClr val="accent2">
                            <a:lumMod val="50000"/>
                          </a:schemeClr>
                        </a:solidFill>
                        <a:latin typeface="Calibri"/>
                        <a:ea typeface="Times New Roman"/>
                        <a:cs typeface="Times New Roman"/>
                      </a:endParaRP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l-GR" sz="1800" b="1" dirty="0">
                          <a:solidFill>
                            <a:schemeClr val="accent2">
                              <a:lumMod val="50000"/>
                            </a:schemeClr>
                          </a:solidFill>
                          <a:latin typeface="Calibri"/>
                          <a:ea typeface="Times New Roman"/>
                          <a:cs typeface="Times New Roman"/>
                        </a:rPr>
                        <a:t>Γεύμα</a:t>
                      </a:r>
                      <a:endParaRPr lang="en-US" sz="1800" b="1" dirty="0">
                        <a:solidFill>
                          <a:schemeClr val="accent2">
                            <a:lumMod val="50000"/>
                          </a:schemeClr>
                        </a:solidFill>
                        <a:latin typeface="Calibri"/>
                        <a:ea typeface="Times New Roman"/>
                        <a:cs typeface="Times New Roman"/>
                      </a:endParaRP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5" name="Group 4"/>
          <p:cNvGrpSpPr/>
          <p:nvPr/>
        </p:nvGrpSpPr>
        <p:grpSpPr>
          <a:xfrm>
            <a:off x="152400" y="6096000"/>
            <a:ext cx="3886200" cy="685800"/>
            <a:chOff x="228600" y="5867400"/>
            <a:chExt cx="4191000" cy="802843"/>
          </a:xfrm>
        </p:grpSpPr>
        <p:sp>
          <p:nvSpPr>
            <p:cNvPr id="6" name="Rounded Rectangle 5"/>
            <p:cNvSpPr/>
            <p:nvPr/>
          </p:nvSpPr>
          <p:spPr>
            <a:xfrm>
              <a:off x="228600" y="5867400"/>
              <a:ext cx="4191000" cy="8028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Picture 6"/>
            <p:cNvPicPr>
              <a:picLocks noChangeAspect="1"/>
            </p:cNvPicPr>
            <p:nvPr/>
          </p:nvPicPr>
          <p:blipFill>
            <a:blip r:embed="rId3"/>
            <a:stretch>
              <a:fillRect/>
            </a:stretch>
          </p:blipFill>
          <p:spPr>
            <a:xfrm>
              <a:off x="304800" y="6015429"/>
              <a:ext cx="1097442" cy="544649"/>
            </a:xfrm>
            <a:prstGeom prst="rect">
              <a:avLst/>
            </a:prstGeom>
          </p:spPr>
        </p:pic>
        <p:pic>
          <p:nvPicPr>
            <p:cNvPr id="8" name="Picture 9" descr="http://www.dfrcag.com/wp-content/uploads/2013/04/xKemea-Logo.jpg.pagespeed.ic.Uq6ZzQU8W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2651" y="5919556"/>
              <a:ext cx="959722" cy="68672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13" descr="http://www.homer-project.eu/sites/default/files/images/certh.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81400" y="5902757"/>
              <a:ext cx="742103" cy="72664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15" descr="http://en.ruvsa.com/upload/iblock/073/Israel%20_%20Bluebird%20Aero%20Systems%20_%20LOGO.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514600" y="5919556"/>
              <a:ext cx="1088853" cy="709844"/>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lstStyle/>
          <a:p>
            <a:pPr algn="just"/>
            <a:r>
              <a:rPr lang="el-GR" sz="2400" b="1" dirty="0" smtClean="0">
                <a:solidFill>
                  <a:schemeClr val="accent2">
                    <a:lumMod val="50000"/>
                  </a:schemeClr>
                </a:solidFill>
              </a:rPr>
              <a:t>Επιχειρησιακό πρόγραμμα  </a:t>
            </a:r>
            <a:r>
              <a:rPr lang="el-GR" sz="2400" dirty="0" smtClean="0">
                <a:solidFill>
                  <a:schemeClr val="accent2">
                    <a:lumMod val="50000"/>
                  </a:schemeClr>
                </a:solidFill>
              </a:rPr>
              <a:t>«ΑΝΤΑΓΩΝΙΣΤΙΚΟΤΗΤΑ &amp; ΕΠΙΧΕΙΡΗΜΑΤΙΚΟΤΗΤΑ» «Διμερής Ε&amp;Τ Συνεργασία Ελλάδας- Ισραήλ  2013-2015». </a:t>
            </a:r>
          </a:p>
          <a:p>
            <a:pPr algn="just"/>
            <a:r>
              <a:rPr lang="el-GR" sz="2400" b="1" dirty="0" smtClean="0">
                <a:solidFill>
                  <a:schemeClr val="accent2">
                    <a:lumMod val="50000"/>
                  </a:schemeClr>
                </a:solidFill>
              </a:rPr>
              <a:t>Διάρκεια έργου</a:t>
            </a:r>
            <a:r>
              <a:rPr lang="en-US" sz="2400" b="1" dirty="0" smtClean="0">
                <a:solidFill>
                  <a:schemeClr val="accent2">
                    <a:lumMod val="50000"/>
                  </a:schemeClr>
                </a:solidFill>
              </a:rPr>
              <a:t>: </a:t>
            </a:r>
            <a:r>
              <a:rPr lang="en-US" sz="2400" dirty="0" smtClean="0">
                <a:solidFill>
                  <a:schemeClr val="accent2">
                    <a:lumMod val="50000"/>
                  </a:schemeClr>
                </a:solidFill>
              </a:rPr>
              <a:t>1</a:t>
            </a:r>
            <a:r>
              <a:rPr lang="el-GR" sz="2400" dirty="0" smtClean="0">
                <a:solidFill>
                  <a:schemeClr val="accent2">
                    <a:lumMod val="50000"/>
                  </a:schemeClr>
                </a:solidFill>
              </a:rPr>
              <a:t>7</a:t>
            </a:r>
            <a:r>
              <a:rPr lang="en-US" sz="2400" dirty="0" smtClean="0">
                <a:solidFill>
                  <a:schemeClr val="accent2">
                    <a:lumMod val="50000"/>
                  </a:schemeClr>
                </a:solidFill>
              </a:rPr>
              <a:t> </a:t>
            </a:r>
            <a:r>
              <a:rPr lang="el-GR" sz="2400" dirty="0" smtClean="0">
                <a:solidFill>
                  <a:schemeClr val="accent2">
                    <a:lumMod val="50000"/>
                  </a:schemeClr>
                </a:solidFill>
              </a:rPr>
              <a:t>μήνες (έναρξη Ιούνιος 2014 – λήξη Νοέμβριο 2015)</a:t>
            </a:r>
          </a:p>
          <a:p>
            <a:pPr algn="just"/>
            <a:r>
              <a:rPr lang="el-GR" sz="2400" b="1" dirty="0" smtClean="0">
                <a:solidFill>
                  <a:schemeClr val="accent2">
                    <a:lumMod val="50000"/>
                  </a:schemeClr>
                </a:solidFill>
              </a:rPr>
              <a:t>Κοινοπραξία έργου</a:t>
            </a:r>
            <a:r>
              <a:rPr lang="en-US" sz="2400" b="1" dirty="0" smtClean="0">
                <a:solidFill>
                  <a:schemeClr val="accent2">
                    <a:lumMod val="50000"/>
                  </a:schemeClr>
                </a:solidFill>
              </a:rPr>
              <a:t>:</a:t>
            </a:r>
            <a:endParaRPr lang="el-GR" sz="2400" dirty="0" smtClean="0">
              <a:solidFill>
                <a:schemeClr val="accent2">
                  <a:lumMod val="50000"/>
                </a:schemeClr>
              </a:solidFill>
            </a:endParaRPr>
          </a:p>
          <a:p>
            <a:pPr lvl="1" algn="just"/>
            <a:r>
              <a:rPr lang="en-US" sz="2000" b="1" dirty="0" smtClean="0">
                <a:solidFill>
                  <a:schemeClr val="accent2">
                    <a:lumMod val="50000"/>
                  </a:schemeClr>
                </a:solidFill>
              </a:rPr>
              <a:t>ALTUS LSA </a:t>
            </a:r>
            <a:r>
              <a:rPr lang="el-GR" sz="2000" dirty="0" smtClean="0">
                <a:solidFill>
                  <a:schemeClr val="accent2">
                    <a:lumMod val="50000"/>
                  </a:schemeClr>
                </a:solidFill>
              </a:rPr>
              <a:t>(Εταιρεία Ανάπτυξης και Παροχής Καινοτόμων Υπηρεσιών Αεροναυπηγικής) με έδρα τα Χανιά, Ελλάδα</a:t>
            </a:r>
          </a:p>
          <a:p>
            <a:pPr lvl="1" algn="just"/>
            <a:r>
              <a:rPr lang="el-GR" sz="2000" b="1" dirty="0" smtClean="0">
                <a:solidFill>
                  <a:schemeClr val="accent2">
                    <a:lumMod val="50000"/>
                  </a:schemeClr>
                </a:solidFill>
              </a:rPr>
              <a:t>Κέντρο μελετών ασφαλείας  </a:t>
            </a:r>
            <a:r>
              <a:rPr lang="el-GR" sz="2000" dirty="0" smtClean="0">
                <a:solidFill>
                  <a:schemeClr val="accent2">
                    <a:lumMod val="50000"/>
                  </a:schemeClr>
                </a:solidFill>
              </a:rPr>
              <a:t>(</a:t>
            </a:r>
            <a:r>
              <a:rPr lang="en-US" sz="2000" dirty="0" smtClean="0">
                <a:solidFill>
                  <a:schemeClr val="accent2">
                    <a:lumMod val="50000"/>
                  </a:schemeClr>
                </a:solidFill>
              </a:rPr>
              <a:t>KEMEA</a:t>
            </a:r>
            <a:r>
              <a:rPr lang="el-GR" sz="2000" dirty="0" smtClean="0">
                <a:solidFill>
                  <a:schemeClr val="accent2">
                    <a:lumMod val="50000"/>
                  </a:schemeClr>
                </a:solidFill>
              </a:rPr>
              <a:t>) με έδρα την Αθήνα, Ελλάδα</a:t>
            </a:r>
          </a:p>
          <a:p>
            <a:pPr lvl="1" algn="just"/>
            <a:r>
              <a:rPr lang="en-US" sz="2000" b="1" dirty="0" err="1" smtClean="0">
                <a:solidFill>
                  <a:schemeClr val="accent2">
                    <a:lumMod val="50000"/>
                  </a:schemeClr>
                </a:solidFill>
              </a:rPr>
              <a:t>BlueBird</a:t>
            </a:r>
            <a:r>
              <a:rPr lang="en-US" sz="2000" b="1" dirty="0" smtClean="0">
                <a:solidFill>
                  <a:schemeClr val="accent2">
                    <a:lumMod val="50000"/>
                  </a:schemeClr>
                </a:solidFill>
              </a:rPr>
              <a:t> Aero Systems </a:t>
            </a:r>
            <a:r>
              <a:rPr lang="en-US" sz="2000" dirty="0" smtClean="0">
                <a:solidFill>
                  <a:schemeClr val="accent2">
                    <a:lumMod val="50000"/>
                  </a:schemeClr>
                </a:solidFill>
              </a:rPr>
              <a:t>Ltd </a:t>
            </a:r>
            <a:r>
              <a:rPr lang="el-GR" sz="2000" dirty="0" smtClean="0">
                <a:solidFill>
                  <a:schemeClr val="accent2">
                    <a:lumMod val="50000"/>
                  </a:schemeClr>
                </a:solidFill>
              </a:rPr>
              <a:t>με έδρα το Τελ Αβίβ, Ισραήλ</a:t>
            </a:r>
          </a:p>
          <a:p>
            <a:pPr lvl="1" algn="just"/>
            <a:r>
              <a:rPr lang="el-GR" sz="2000" b="1" dirty="0" smtClean="0">
                <a:solidFill>
                  <a:schemeClr val="accent2">
                    <a:lumMod val="50000"/>
                  </a:schemeClr>
                </a:solidFill>
              </a:rPr>
              <a:t>Εθνικό Κέντρο Έρευνας και Τεχνολογικής Ανάπτυξης </a:t>
            </a:r>
            <a:r>
              <a:rPr lang="el-GR" sz="2000" dirty="0" smtClean="0">
                <a:solidFill>
                  <a:schemeClr val="accent2">
                    <a:lumMod val="50000"/>
                  </a:schemeClr>
                </a:solidFill>
              </a:rPr>
              <a:t>(ΕΚΕΤΑ) με έδρα την Θεσσαλονίκη, Ελλάδα</a:t>
            </a:r>
            <a:endParaRPr lang="en-US" sz="2000" b="1" dirty="0" smtClean="0">
              <a:solidFill>
                <a:schemeClr val="accent2">
                  <a:lumMod val="50000"/>
                </a:schemeClr>
              </a:solidFill>
            </a:endParaRPr>
          </a:p>
          <a:p>
            <a:endParaRPr lang="en-US" dirty="0"/>
          </a:p>
        </p:txBody>
      </p:sp>
      <p:sp>
        <p:nvSpPr>
          <p:cNvPr id="5" name="Title 3"/>
          <p:cNvSpPr txBox="1">
            <a:spLocks/>
          </p:cNvSpPr>
          <p:nvPr/>
        </p:nvSpPr>
        <p:spPr>
          <a:xfrm>
            <a:off x="533400" y="152400"/>
            <a:ext cx="8138160" cy="762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800" b="1" i="1" cap="all" dirty="0" err="1" smtClean="0">
                <a:solidFill>
                  <a:schemeClr val="accent2">
                    <a:lumMod val="50000"/>
                  </a:schemeClr>
                </a:solidFill>
                <a:effectLst>
                  <a:outerShdw blurRad="38100" dist="38100" dir="2700000" algn="tl">
                    <a:srgbClr val="000000">
                      <a:alpha val="43137"/>
                    </a:srgbClr>
                  </a:outerShdw>
                </a:effectLst>
                <a:latin typeface="+mj-lt"/>
                <a:ea typeface="+mj-ea"/>
                <a:cs typeface="+mj-cs"/>
              </a:rPr>
              <a:t>Εργο</a:t>
            </a:r>
            <a:r>
              <a:rPr lang="el-GR" sz="2800" b="1" i="1" cap="all" dirty="0" smtClean="0">
                <a:solidFill>
                  <a:schemeClr val="accent2">
                    <a:lumMod val="50000"/>
                  </a:schemeClr>
                </a:solidFill>
                <a:effectLst>
                  <a:outerShdw blurRad="38100" dist="38100" dir="2700000" algn="tl">
                    <a:srgbClr val="000000">
                      <a:alpha val="43137"/>
                    </a:srgbClr>
                  </a:outerShdw>
                </a:effectLst>
                <a:latin typeface="+mj-lt"/>
                <a:ea typeface="+mj-ea"/>
                <a:cs typeface="+mj-cs"/>
              </a:rPr>
              <a:t> </a:t>
            </a:r>
            <a:r>
              <a:rPr lang="en-US" sz="2800" b="1" i="1" cap="all" dirty="0" smtClean="0">
                <a:solidFill>
                  <a:schemeClr val="accent2">
                    <a:lumMod val="50000"/>
                  </a:schemeClr>
                </a:solidFill>
                <a:effectLst>
                  <a:outerShdw blurRad="38100" dist="38100" dir="2700000" algn="tl">
                    <a:srgbClr val="000000">
                      <a:alpha val="43137"/>
                    </a:srgbClr>
                  </a:outerShdw>
                </a:effectLst>
                <a:latin typeface="+mj-lt"/>
                <a:ea typeface="+mj-ea"/>
                <a:cs typeface="+mj-cs"/>
              </a:rPr>
              <a:t>FERMIS</a:t>
            </a:r>
            <a:r>
              <a:rPr kumimoji="0" lang="en-US" sz="4000" b="1" i="0" u="none" strike="noStrike" kern="1200" cap="none" spc="0" normalizeH="0" baseline="0" noProof="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t/>
            </a:r>
            <a:br>
              <a:rPr kumimoji="0" lang="en-US" sz="4000" b="1" i="0" u="none" strike="noStrike" kern="1200" cap="none" spc="0" normalizeH="0" baseline="0" noProof="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br>
            <a:endParaRPr kumimoji="0" lang="en-US" sz="2000" b="1" i="0" u="none" strike="noStrike" kern="1200" cap="none" spc="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endParaRPr>
          </a:p>
        </p:txBody>
      </p:sp>
      <p:grpSp>
        <p:nvGrpSpPr>
          <p:cNvPr id="6" name="Group 5"/>
          <p:cNvGrpSpPr/>
          <p:nvPr/>
        </p:nvGrpSpPr>
        <p:grpSpPr>
          <a:xfrm>
            <a:off x="152400" y="6019800"/>
            <a:ext cx="3886200" cy="762000"/>
            <a:chOff x="228600" y="5867400"/>
            <a:chExt cx="4191000" cy="802843"/>
          </a:xfrm>
        </p:grpSpPr>
        <p:sp>
          <p:nvSpPr>
            <p:cNvPr id="7" name="Rounded Rectangle 6"/>
            <p:cNvSpPr/>
            <p:nvPr/>
          </p:nvSpPr>
          <p:spPr>
            <a:xfrm>
              <a:off x="228600" y="5867400"/>
              <a:ext cx="4191000" cy="8028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Picture 7"/>
            <p:cNvPicPr>
              <a:picLocks noChangeAspect="1"/>
            </p:cNvPicPr>
            <p:nvPr/>
          </p:nvPicPr>
          <p:blipFill>
            <a:blip r:embed="rId2"/>
            <a:stretch>
              <a:fillRect/>
            </a:stretch>
          </p:blipFill>
          <p:spPr>
            <a:xfrm>
              <a:off x="304800" y="6015429"/>
              <a:ext cx="1097442" cy="544649"/>
            </a:xfrm>
            <a:prstGeom prst="rect">
              <a:avLst/>
            </a:prstGeom>
          </p:spPr>
        </p:pic>
        <p:pic>
          <p:nvPicPr>
            <p:cNvPr id="9" name="Picture 9" descr="http://www.dfrcag.com/wp-content/uploads/2013/04/xKemea-Logo.jpg.pagespeed.ic.Uq6ZzQU8W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12651" y="5919556"/>
              <a:ext cx="959722" cy="68672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13" descr="http://www.homer-project.eu/sites/default/files/images/certh.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81400" y="5902757"/>
              <a:ext cx="742103" cy="726643"/>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5" descr="http://en.ruvsa.com/upload/iblock/073/Israel%20_%20Bluebird%20Aero%20Systems%20_%20LOGO.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514600" y="5919556"/>
              <a:ext cx="1088853" cy="709844"/>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5135563"/>
          </a:xfrm>
        </p:spPr>
        <p:txBody>
          <a:bodyPr>
            <a:noAutofit/>
          </a:bodyPr>
          <a:lstStyle/>
          <a:p>
            <a:pPr algn="just">
              <a:buNone/>
            </a:pPr>
            <a:r>
              <a:rPr lang="el-GR" sz="1800" b="1" dirty="0" smtClean="0">
                <a:solidFill>
                  <a:schemeClr val="accent2">
                    <a:lumMod val="50000"/>
                  </a:schemeClr>
                </a:solidFill>
              </a:rPr>
              <a:t>Η </a:t>
            </a:r>
            <a:r>
              <a:rPr lang="en-US" sz="1800" b="1" dirty="0" smtClean="0">
                <a:solidFill>
                  <a:schemeClr val="accent2">
                    <a:lumMod val="50000"/>
                  </a:schemeClr>
                </a:solidFill>
              </a:rPr>
              <a:t>ALTUS LSA </a:t>
            </a:r>
            <a:r>
              <a:rPr lang="en-GB" sz="1800" b="1" dirty="0" smtClean="0">
                <a:solidFill>
                  <a:schemeClr val="accent2">
                    <a:lumMod val="50000"/>
                  </a:schemeClr>
                </a:solidFill>
              </a:rPr>
              <a:t> </a:t>
            </a:r>
            <a:r>
              <a:rPr lang="el-GR" sz="1800" b="1" dirty="0" smtClean="0">
                <a:solidFill>
                  <a:schemeClr val="accent2">
                    <a:lumMod val="50000"/>
                  </a:schemeClr>
                </a:solidFill>
              </a:rPr>
              <a:t>εκτός  από  συντονιστής </a:t>
            </a:r>
            <a:r>
              <a:rPr lang="el-GR" sz="1800" dirty="0" smtClean="0">
                <a:solidFill>
                  <a:schemeClr val="accent2">
                    <a:lumMod val="50000"/>
                  </a:schemeClr>
                </a:solidFill>
              </a:rPr>
              <a:t>του έργου με ενεργό ρόλο  όλα τα τεχνικά πακέτα εργασίας του έργου καθώς στην τελική επιχειρησιακή αξιολόγηση </a:t>
            </a:r>
            <a:r>
              <a:rPr lang="el-GR" sz="1800" smtClean="0">
                <a:solidFill>
                  <a:schemeClr val="accent2">
                    <a:lumMod val="50000"/>
                  </a:schemeClr>
                </a:solidFill>
              </a:rPr>
              <a:t>και διάχυση, </a:t>
            </a:r>
            <a:r>
              <a:rPr lang="el-GR" sz="1800" dirty="0" smtClean="0">
                <a:solidFill>
                  <a:schemeClr val="accent2">
                    <a:lumMod val="50000"/>
                  </a:schemeClr>
                </a:solidFill>
              </a:rPr>
              <a:t>δεδομένης της εμπειρίας της εταιρείας στην παροχή, χρήση και υλοποίηση υπηρεσιών με μη επανδρωμένες  εναέριες πλατφόρμες και συστήματα.  </a:t>
            </a:r>
            <a:endParaRPr lang="en-US" sz="1800" dirty="0">
              <a:solidFill>
                <a:schemeClr val="accent2">
                  <a:lumMod val="50000"/>
                </a:schemeClr>
              </a:solidFill>
            </a:endParaRPr>
          </a:p>
          <a:p>
            <a:pPr algn="just">
              <a:buNone/>
            </a:pPr>
            <a:r>
              <a:rPr lang="el-GR" sz="1800" b="1" dirty="0" smtClean="0">
                <a:solidFill>
                  <a:schemeClr val="accent2">
                    <a:lumMod val="50000"/>
                  </a:schemeClr>
                </a:solidFill>
              </a:rPr>
              <a:t>Εταίροι Κοινοπραξίας</a:t>
            </a:r>
            <a:r>
              <a:rPr lang="en-US" sz="1800" b="1" dirty="0" smtClean="0">
                <a:solidFill>
                  <a:schemeClr val="accent2">
                    <a:lumMod val="50000"/>
                  </a:schemeClr>
                </a:solidFill>
              </a:rPr>
              <a:t>: </a:t>
            </a:r>
          </a:p>
          <a:p>
            <a:pPr algn="just"/>
            <a:r>
              <a:rPr lang="el-GR" sz="1800" b="1" dirty="0" smtClean="0">
                <a:solidFill>
                  <a:schemeClr val="accent2">
                    <a:lumMod val="50000"/>
                  </a:schemeClr>
                </a:solidFill>
              </a:rPr>
              <a:t>ΚΕ.ΜΕ.Α. ενεργό </a:t>
            </a:r>
            <a:r>
              <a:rPr lang="el-GR" sz="1800" dirty="0" smtClean="0">
                <a:solidFill>
                  <a:schemeClr val="accent2">
                    <a:lumMod val="50000"/>
                  </a:schemeClr>
                </a:solidFill>
              </a:rPr>
              <a:t>συμμετοχή στον προσδιορισμό των αναγκών των τελικών χρηστών και των  λειτουργικών απαιτήσεων του συστήματος.  Υπεύθυνος εταίρος για τον σχεδιασμό και την ανάλυση των σεναρίων χρήσης, συμμετοχή στις δοκιμές  και αξιολόγηση του έργου FERMIS και διάχυσης αποτελεσμάτων με βάση την μεγάλη εμπειρία και δομή του φορέα σε αντίστοιχα έργα.</a:t>
            </a:r>
          </a:p>
          <a:p>
            <a:pPr algn="just"/>
            <a:r>
              <a:rPr lang="el-GR" sz="1800" b="1" dirty="0" smtClean="0">
                <a:solidFill>
                  <a:schemeClr val="accent2">
                    <a:lumMod val="50000"/>
                  </a:schemeClr>
                </a:solidFill>
              </a:rPr>
              <a:t>ΕΚΕΤΑ / ΙΠΤΗΛ  </a:t>
            </a:r>
            <a:r>
              <a:rPr lang="el-GR" sz="1800" dirty="0" smtClean="0">
                <a:solidFill>
                  <a:schemeClr val="accent2">
                    <a:lumMod val="50000"/>
                  </a:schemeClr>
                </a:solidFill>
              </a:rPr>
              <a:t>με καθοριστικό ρόλο στον σχεδιασμό και ανάπτυξη του συστήματος FERMIS, και ειδικότερα στην εφαρμογή συλλογής, επεξεργασίας και οπτικής απόδοσης των δεδομένων  </a:t>
            </a:r>
            <a:r>
              <a:rPr lang="en-US" sz="1800" dirty="0" smtClean="0">
                <a:solidFill>
                  <a:schemeClr val="accent2">
                    <a:lumMod val="50000"/>
                  </a:schemeClr>
                </a:solidFill>
              </a:rPr>
              <a:t>(data </a:t>
            </a:r>
            <a:r>
              <a:rPr lang="el-GR" sz="1800" dirty="0" err="1" smtClean="0">
                <a:solidFill>
                  <a:schemeClr val="accent2">
                    <a:lumMod val="50000"/>
                  </a:schemeClr>
                </a:solidFill>
              </a:rPr>
              <a:t>analytics</a:t>
            </a:r>
            <a:r>
              <a:rPr lang="en-US" sz="1800" dirty="0" smtClean="0">
                <a:solidFill>
                  <a:schemeClr val="accent2">
                    <a:lumMod val="50000"/>
                  </a:schemeClr>
                </a:solidFill>
              </a:rPr>
              <a:t>)</a:t>
            </a:r>
            <a:r>
              <a:rPr lang="el-GR" sz="1800" dirty="0" smtClean="0">
                <a:solidFill>
                  <a:schemeClr val="accent2">
                    <a:lumMod val="50000"/>
                  </a:schemeClr>
                </a:solidFill>
              </a:rPr>
              <a:t>  προς τους τελικούς χρήστες. Συμβολή επίσης στην διάχυση των αποτελεσμάτων. </a:t>
            </a:r>
          </a:p>
          <a:p>
            <a:pPr algn="just"/>
            <a:r>
              <a:rPr lang="en-US" sz="1800" b="1" dirty="0" err="1" smtClean="0">
                <a:solidFill>
                  <a:schemeClr val="accent2">
                    <a:lumMod val="50000"/>
                  </a:schemeClr>
                </a:solidFill>
              </a:rPr>
              <a:t>BlueBird</a:t>
            </a:r>
            <a:r>
              <a:rPr lang="en-US" sz="1800" b="1" dirty="0" smtClean="0">
                <a:solidFill>
                  <a:schemeClr val="accent2">
                    <a:lumMod val="50000"/>
                  </a:schemeClr>
                </a:solidFill>
              </a:rPr>
              <a:t> (IL</a:t>
            </a:r>
            <a:r>
              <a:rPr lang="el-GR" sz="1800" b="1" dirty="0" smtClean="0">
                <a:solidFill>
                  <a:schemeClr val="accent2">
                    <a:lumMod val="50000"/>
                  </a:schemeClr>
                </a:solidFill>
              </a:rPr>
              <a:t>) με </a:t>
            </a:r>
            <a:r>
              <a:rPr lang="el-GR" sz="1800" dirty="0" smtClean="0">
                <a:solidFill>
                  <a:schemeClr val="accent2">
                    <a:lumMod val="50000"/>
                  </a:schemeClr>
                </a:solidFill>
              </a:rPr>
              <a:t>επίσης καθοριστικό ρόλο για την ανάπτυξη της μη επανδρωμένης εναέριας πλατφόρμας καθώς είναι μία εταιρεία  σχεδιασμού , κατασκευής και ολοκλήρωσης  αντίστοιχων συστημάτων. Ενεργό συμμετοχή και υλοποίηση της τελικής επίδειξης του έργου σε πραγματικές συνθήκες. </a:t>
            </a:r>
            <a:endParaRPr lang="en-US" sz="1800" dirty="0">
              <a:solidFill>
                <a:schemeClr val="accent2">
                  <a:lumMod val="50000"/>
                </a:schemeClr>
              </a:solidFill>
            </a:endParaRPr>
          </a:p>
        </p:txBody>
      </p:sp>
      <p:grpSp>
        <p:nvGrpSpPr>
          <p:cNvPr id="11" name="Group 10"/>
          <p:cNvGrpSpPr/>
          <p:nvPr/>
        </p:nvGrpSpPr>
        <p:grpSpPr>
          <a:xfrm>
            <a:off x="152400" y="6096000"/>
            <a:ext cx="3886200" cy="685800"/>
            <a:chOff x="228600" y="5867400"/>
            <a:chExt cx="4191000" cy="802843"/>
          </a:xfrm>
        </p:grpSpPr>
        <p:sp>
          <p:nvSpPr>
            <p:cNvPr id="8" name="Rounded Rectangle 7"/>
            <p:cNvSpPr/>
            <p:nvPr/>
          </p:nvSpPr>
          <p:spPr>
            <a:xfrm>
              <a:off x="228600" y="5867400"/>
              <a:ext cx="4191000" cy="8028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 name="Picture 3"/>
            <p:cNvPicPr>
              <a:picLocks noChangeAspect="1"/>
            </p:cNvPicPr>
            <p:nvPr/>
          </p:nvPicPr>
          <p:blipFill>
            <a:blip r:embed="rId2"/>
            <a:stretch>
              <a:fillRect/>
            </a:stretch>
          </p:blipFill>
          <p:spPr>
            <a:xfrm>
              <a:off x="304800" y="6015429"/>
              <a:ext cx="1097442" cy="544649"/>
            </a:xfrm>
            <a:prstGeom prst="rect">
              <a:avLst/>
            </a:prstGeom>
          </p:spPr>
        </p:pic>
        <p:pic>
          <p:nvPicPr>
            <p:cNvPr id="5" name="Picture 9" descr="http://www.dfrcag.com/wp-content/uploads/2013/04/xKemea-Logo.jpg.pagespeed.ic.Uq6ZzQU8W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12651" y="5919556"/>
              <a:ext cx="959722" cy="68672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13" descr="http://www.homer-project.eu/sites/default/files/images/certh.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81400" y="5902757"/>
              <a:ext cx="742103" cy="72664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15" descr="http://en.ruvsa.com/upload/iblock/073/Israel%20_%20Bluebird%20Aero%20Systems%20_%20LOGO.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514600" y="5919556"/>
              <a:ext cx="1088853" cy="70984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3" name="Title 3"/>
          <p:cNvSpPr txBox="1">
            <a:spLocks/>
          </p:cNvSpPr>
          <p:nvPr/>
        </p:nvSpPr>
        <p:spPr>
          <a:xfrm>
            <a:off x="533400" y="152400"/>
            <a:ext cx="8138160" cy="762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800" b="1" i="1" u="none" strike="noStrike" kern="1200" cap="all" spc="0" normalizeH="0" baseline="0" noProof="0" dirty="0" err="1"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t>Δομη</a:t>
            </a:r>
            <a:r>
              <a:rPr kumimoji="0" lang="el-GR" sz="2800" b="1" i="1" u="none" strike="noStrike" kern="1200" cap="all" spc="0" normalizeH="0" noProof="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t> </a:t>
            </a:r>
            <a:r>
              <a:rPr kumimoji="0" lang="el-GR" sz="2800" b="1" i="1" u="none" strike="noStrike" kern="1200" cap="all" spc="0" normalizeH="0" noProof="0" dirty="0" err="1"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t>κοινοπραξιασ</a:t>
            </a:r>
            <a:r>
              <a:rPr kumimoji="0" lang="el-GR" sz="2800" b="1" i="1" u="none" strike="noStrike" kern="1200" cap="all" spc="0" normalizeH="0" noProof="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t> – </a:t>
            </a:r>
            <a:r>
              <a:rPr kumimoji="0" lang="el-GR" sz="2800" b="1" i="1" u="none" strike="noStrike" kern="1200" cap="all" spc="0" normalizeH="0" noProof="0" dirty="0" err="1"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t>συμμετοχη</a:t>
            </a:r>
            <a:r>
              <a:rPr kumimoji="0" lang="el-GR" sz="2800" b="1" i="1" u="none" strike="noStrike" kern="1200" cap="all" spc="0" normalizeH="0" noProof="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t> </a:t>
            </a:r>
            <a:r>
              <a:rPr kumimoji="0" lang="en-US" sz="4000" b="1" i="0" u="none" strike="noStrike" kern="1200" cap="none" spc="0" normalizeH="0" baseline="0" noProof="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t/>
            </a:r>
            <a:br>
              <a:rPr kumimoji="0" lang="en-US" sz="4000" b="1" i="0" u="none" strike="noStrike" kern="1200" cap="none" spc="0" normalizeH="0" baseline="0" noProof="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br>
            <a:endParaRPr kumimoji="0" lang="en-US" sz="2000" b="1" i="0" u="none" strike="noStrike" kern="1200" cap="none" spc="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066800" y="838200"/>
          <a:ext cx="7162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305800" cy="5287963"/>
          </a:xfrm>
        </p:spPr>
        <p:txBody>
          <a:bodyPr>
            <a:normAutofit fontScale="77500" lnSpcReduction="20000"/>
          </a:bodyPr>
          <a:lstStyle/>
          <a:p>
            <a:pPr algn="just">
              <a:spcBef>
                <a:spcPts val="1200"/>
              </a:spcBef>
            </a:pPr>
            <a:r>
              <a:rPr lang="el-GR" b="1" dirty="0" smtClean="0">
                <a:solidFill>
                  <a:schemeClr val="accent2">
                    <a:lumMod val="50000"/>
                  </a:schemeClr>
                </a:solidFill>
              </a:rPr>
              <a:t>Σχεδιασμός και ανάπτυξη μιας ολοκληρωμένης λύσης </a:t>
            </a:r>
            <a:r>
              <a:rPr lang="el-GR" dirty="0" smtClean="0">
                <a:solidFill>
                  <a:schemeClr val="accent2">
                    <a:lumMod val="50000"/>
                  </a:schemeClr>
                </a:solidFill>
              </a:rPr>
              <a:t>για την </a:t>
            </a:r>
            <a:r>
              <a:rPr lang="el-GR" dirty="0" smtClean="0">
                <a:solidFill>
                  <a:schemeClr val="accent2">
                    <a:lumMod val="50000"/>
                  </a:schemeClr>
                </a:solidFill>
              </a:rPr>
              <a:t>πρόληψη</a:t>
            </a:r>
            <a:r>
              <a:rPr lang="en-US" dirty="0" smtClean="0">
                <a:solidFill>
                  <a:schemeClr val="accent2">
                    <a:lumMod val="50000"/>
                  </a:schemeClr>
                </a:solidFill>
              </a:rPr>
              <a:t> / </a:t>
            </a:r>
            <a:r>
              <a:rPr lang="el-GR" dirty="0" smtClean="0">
                <a:solidFill>
                  <a:schemeClr val="accent2">
                    <a:lumMod val="50000"/>
                  </a:schemeClr>
                </a:solidFill>
              </a:rPr>
              <a:t>αντιμετώπιση </a:t>
            </a:r>
            <a:r>
              <a:rPr lang="el-GR" dirty="0" smtClean="0">
                <a:solidFill>
                  <a:schemeClr val="accent2">
                    <a:lumMod val="50000"/>
                  </a:schemeClr>
                </a:solidFill>
              </a:rPr>
              <a:t>δασικών πυρκαγιών</a:t>
            </a:r>
            <a:r>
              <a:rPr lang="en-US" dirty="0" smtClean="0">
                <a:solidFill>
                  <a:schemeClr val="accent2">
                    <a:lumMod val="50000"/>
                  </a:schemeClr>
                </a:solidFill>
              </a:rPr>
              <a:t> </a:t>
            </a:r>
            <a:r>
              <a:rPr lang="el-GR" dirty="0" smtClean="0">
                <a:solidFill>
                  <a:schemeClr val="accent2">
                    <a:lumMod val="50000"/>
                  </a:schemeClr>
                </a:solidFill>
              </a:rPr>
              <a:t>με έγκαιρη ανίχνευση, πρόγνωση και παρακολούθηση της ανάπτυξης της με χρήση μη επανδρωμένων εναέριων συστημάτων (</a:t>
            </a:r>
            <a:r>
              <a:rPr lang="en-US" dirty="0" smtClean="0">
                <a:solidFill>
                  <a:schemeClr val="accent2">
                    <a:lumMod val="50000"/>
                  </a:schemeClr>
                </a:solidFill>
              </a:rPr>
              <a:t>UAV</a:t>
            </a:r>
            <a:r>
              <a:rPr lang="el-GR" dirty="0" smtClean="0">
                <a:solidFill>
                  <a:schemeClr val="accent2">
                    <a:lumMod val="50000"/>
                  </a:schemeClr>
                </a:solidFill>
              </a:rPr>
              <a:t>) εξοπλισμένων με καινοτόμους αισθητήρες.</a:t>
            </a:r>
          </a:p>
          <a:p>
            <a:pPr algn="just">
              <a:spcBef>
                <a:spcPts val="1200"/>
              </a:spcBef>
            </a:pPr>
            <a:r>
              <a:rPr lang="el-GR" dirty="0" smtClean="0">
                <a:solidFill>
                  <a:schemeClr val="accent2">
                    <a:lumMod val="50000"/>
                  </a:schemeClr>
                </a:solidFill>
              </a:rPr>
              <a:t>Δημιουργία </a:t>
            </a:r>
            <a:r>
              <a:rPr lang="el-GR" b="1" dirty="0" smtClean="0">
                <a:solidFill>
                  <a:schemeClr val="accent2">
                    <a:lumMod val="50000"/>
                  </a:schemeClr>
                </a:solidFill>
              </a:rPr>
              <a:t>πρωτότυπης εναέριας πλατφόρμας </a:t>
            </a:r>
            <a:r>
              <a:rPr lang="el-GR" dirty="0" smtClean="0">
                <a:solidFill>
                  <a:schemeClr val="accent2">
                    <a:lumMod val="50000"/>
                  </a:schemeClr>
                </a:solidFill>
              </a:rPr>
              <a:t>(</a:t>
            </a:r>
            <a:r>
              <a:rPr lang="en-US" dirty="0" smtClean="0">
                <a:solidFill>
                  <a:schemeClr val="accent2">
                    <a:lumMod val="50000"/>
                  </a:schemeClr>
                </a:solidFill>
              </a:rPr>
              <a:t>UAV) </a:t>
            </a:r>
            <a:r>
              <a:rPr lang="el-GR" dirty="0" err="1" smtClean="0">
                <a:solidFill>
                  <a:schemeClr val="accent2">
                    <a:lumMod val="50000"/>
                  </a:schemeClr>
                </a:solidFill>
              </a:rPr>
              <a:t>Spylite</a:t>
            </a:r>
            <a:r>
              <a:rPr lang="el-GR" dirty="0" smtClean="0">
                <a:solidFill>
                  <a:schemeClr val="accent2">
                    <a:lumMod val="50000"/>
                  </a:schemeClr>
                </a:solidFill>
              </a:rPr>
              <a:t> της </a:t>
            </a:r>
            <a:r>
              <a:rPr lang="en-US" dirty="0" smtClean="0">
                <a:solidFill>
                  <a:schemeClr val="accent2">
                    <a:lumMod val="50000"/>
                  </a:schemeClr>
                </a:solidFill>
              </a:rPr>
              <a:t>BLUEBIRD, </a:t>
            </a:r>
            <a:r>
              <a:rPr lang="el-GR" dirty="0" smtClean="0">
                <a:solidFill>
                  <a:schemeClr val="accent2">
                    <a:lumMod val="50000"/>
                  </a:schemeClr>
                </a:solidFill>
              </a:rPr>
              <a:t>με αισθητήρες για την μέτρηση ατμοσφαιρικών ρύπων, κάμερα ημέρας και θερμική κάμερα</a:t>
            </a:r>
            <a:r>
              <a:rPr lang="en-US" dirty="0" smtClean="0">
                <a:solidFill>
                  <a:schemeClr val="accent2">
                    <a:lumMod val="50000"/>
                  </a:schemeClr>
                </a:solidFill>
              </a:rPr>
              <a:t> (IR)</a:t>
            </a:r>
            <a:r>
              <a:rPr lang="el-GR" dirty="0" smtClean="0">
                <a:solidFill>
                  <a:schemeClr val="accent2">
                    <a:lumMod val="50000"/>
                  </a:schemeClr>
                </a:solidFill>
              </a:rPr>
              <a:t> </a:t>
            </a:r>
            <a:r>
              <a:rPr lang="en-US" dirty="0" smtClean="0">
                <a:solidFill>
                  <a:schemeClr val="accent2">
                    <a:lumMod val="50000"/>
                  </a:schemeClr>
                </a:solidFill>
              </a:rPr>
              <a:t>(24</a:t>
            </a:r>
            <a:r>
              <a:rPr lang="el-GR" dirty="0" smtClean="0">
                <a:solidFill>
                  <a:schemeClr val="accent2">
                    <a:lumMod val="50000"/>
                  </a:schemeClr>
                </a:solidFill>
              </a:rPr>
              <a:t> ώρες λήψης), με δυνατότητα </a:t>
            </a:r>
            <a:r>
              <a:rPr lang="en-US" dirty="0" smtClean="0">
                <a:solidFill>
                  <a:schemeClr val="accent2">
                    <a:lumMod val="50000"/>
                  </a:schemeClr>
                </a:solidFill>
              </a:rPr>
              <a:t>on-board</a:t>
            </a:r>
            <a:r>
              <a:rPr lang="el-GR" dirty="0" smtClean="0">
                <a:solidFill>
                  <a:schemeClr val="accent2">
                    <a:lumMod val="50000"/>
                  </a:schemeClr>
                </a:solidFill>
              </a:rPr>
              <a:t> επεξεργασίας καθώς και δυνατότητα εντοπισμού θέσης (</a:t>
            </a:r>
            <a:r>
              <a:rPr lang="en-US" dirty="0" smtClean="0">
                <a:solidFill>
                  <a:schemeClr val="accent2">
                    <a:lumMod val="50000"/>
                  </a:schemeClr>
                </a:solidFill>
              </a:rPr>
              <a:t>GPS). </a:t>
            </a:r>
          </a:p>
          <a:p>
            <a:pPr algn="just">
              <a:spcBef>
                <a:spcPts val="1200"/>
              </a:spcBef>
            </a:pPr>
            <a:r>
              <a:rPr lang="el-GR" b="1" dirty="0" smtClean="0">
                <a:solidFill>
                  <a:schemeClr val="accent2">
                    <a:lumMod val="50000"/>
                  </a:schemeClr>
                </a:solidFill>
              </a:rPr>
              <a:t>Ανάπτυξη </a:t>
            </a:r>
            <a:r>
              <a:rPr lang="en-US" b="1" dirty="0" smtClean="0">
                <a:solidFill>
                  <a:schemeClr val="accent2">
                    <a:lumMod val="50000"/>
                  </a:schemeClr>
                </a:solidFill>
              </a:rPr>
              <a:t>web-based </a:t>
            </a:r>
            <a:r>
              <a:rPr lang="el-GR" b="1" dirty="0" smtClean="0">
                <a:solidFill>
                  <a:schemeClr val="accent2">
                    <a:lumMod val="50000"/>
                  </a:schemeClr>
                </a:solidFill>
              </a:rPr>
              <a:t>εφαρμογής</a:t>
            </a:r>
            <a:r>
              <a:rPr lang="en-US" b="1" dirty="0" smtClean="0">
                <a:solidFill>
                  <a:schemeClr val="accent2">
                    <a:lumMod val="50000"/>
                  </a:schemeClr>
                </a:solidFill>
              </a:rPr>
              <a:t> (GFAS)</a:t>
            </a:r>
            <a:r>
              <a:rPr lang="el-GR" b="1" dirty="0" smtClean="0">
                <a:solidFill>
                  <a:schemeClr val="accent2">
                    <a:lumMod val="50000"/>
                  </a:schemeClr>
                </a:solidFill>
              </a:rPr>
              <a:t> </a:t>
            </a:r>
            <a:r>
              <a:rPr lang="el-GR" dirty="0" smtClean="0">
                <a:solidFill>
                  <a:schemeClr val="accent2">
                    <a:lumMod val="50000"/>
                  </a:schemeClr>
                </a:solidFill>
              </a:rPr>
              <a:t>για την συλλογή, επεξεργασία και εικονική αποτύπωση των δεδομένων σε πραγματικό χρόνο στους τελικούς χρήστες (φορείς πυρόσβεσης και πρόληψης)</a:t>
            </a:r>
          </a:p>
          <a:p>
            <a:pPr algn="just">
              <a:spcBef>
                <a:spcPts val="1200"/>
              </a:spcBef>
              <a:buNone/>
            </a:pPr>
            <a:endParaRPr lang="el-GR" dirty="0" smtClean="0">
              <a:solidFill>
                <a:schemeClr val="accent2">
                  <a:lumMod val="50000"/>
                </a:schemeClr>
              </a:solidFill>
            </a:endParaRPr>
          </a:p>
        </p:txBody>
      </p:sp>
      <p:grpSp>
        <p:nvGrpSpPr>
          <p:cNvPr id="4" name="Group 3"/>
          <p:cNvGrpSpPr/>
          <p:nvPr/>
        </p:nvGrpSpPr>
        <p:grpSpPr>
          <a:xfrm>
            <a:off x="76200" y="6055157"/>
            <a:ext cx="4114800" cy="726643"/>
            <a:chOff x="228600" y="5867400"/>
            <a:chExt cx="4191000" cy="802843"/>
          </a:xfrm>
        </p:grpSpPr>
        <p:sp>
          <p:nvSpPr>
            <p:cNvPr id="5" name="Rounded Rectangle 4"/>
            <p:cNvSpPr/>
            <p:nvPr/>
          </p:nvSpPr>
          <p:spPr>
            <a:xfrm>
              <a:off x="228600" y="5867400"/>
              <a:ext cx="4191000" cy="8028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Picture 5"/>
            <p:cNvPicPr>
              <a:picLocks noChangeAspect="1"/>
            </p:cNvPicPr>
            <p:nvPr/>
          </p:nvPicPr>
          <p:blipFill>
            <a:blip r:embed="rId2"/>
            <a:stretch>
              <a:fillRect/>
            </a:stretch>
          </p:blipFill>
          <p:spPr>
            <a:xfrm>
              <a:off x="304800" y="6015429"/>
              <a:ext cx="1097442" cy="544649"/>
            </a:xfrm>
            <a:prstGeom prst="rect">
              <a:avLst/>
            </a:prstGeom>
          </p:spPr>
        </p:pic>
        <p:pic>
          <p:nvPicPr>
            <p:cNvPr id="7" name="Picture 9" descr="http://www.dfrcag.com/wp-content/uploads/2013/04/xKemea-Logo.jpg.pagespeed.ic.Uq6ZzQU8W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12651" y="5919556"/>
              <a:ext cx="959722" cy="68672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13" descr="http://www.homer-project.eu/sites/default/files/images/certh.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81400" y="5902757"/>
              <a:ext cx="742103" cy="72664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15" descr="http://en.ruvsa.com/upload/iblock/073/Israel%20_%20Bluebird%20Aero%20Systems%20_%20LOGO.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514600" y="5919556"/>
              <a:ext cx="1088853" cy="70984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1" name="Title 3"/>
          <p:cNvSpPr txBox="1">
            <a:spLocks/>
          </p:cNvSpPr>
          <p:nvPr/>
        </p:nvSpPr>
        <p:spPr>
          <a:xfrm>
            <a:off x="533400" y="152400"/>
            <a:ext cx="8138160" cy="762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800" b="1" i="1" cap="all" dirty="0" err="1" smtClean="0">
                <a:solidFill>
                  <a:schemeClr val="accent2">
                    <a:lumMod val="50000"/>
                  </a:schemeClr>
                </a:solidFill>
                <a:effectLst>
                  <a:outerShdw blurRad="38100" dist="38100" dir="2700000" algn="tl">
                    <a:srgbClr val="000000">
                      <a:alpha val="43137"/>
                    </a:srgbClr>
                  </a:outerShdw>
                </a:effectLst>
                <a:latin typeface="+mj-lt"/>
                <a:ea typeface="+mj-ea"/>
                <a:cs typeface="+mj-cs"/>
              </a:rPr>
              <a:t>Βασικοι</a:t>
            </a:r>
            <a:r>
              <a:rPr lang="el-GR" sz="2800" b="1" i="1" cap="all" dirty="0" smtClean="0">
                <a:solidFill>
                  <a:schemeClr val="accent2">
                    <a:lumMod val="50000"/>
                  </a:schemeClr>
                </a:solidFill>
                <a:effectLst>
                  <a:outerShdw blurRad="38100" dist="38100" dir="2700000" algn="tl">
                    <a:srgbClr val="000000">
                      <a:alpha val="43137"/>
                    </a:srgbClr>
                  </a:outerShdw>
                </a:effectLst>
                <a:latin typeface="+mj-lt"/>
                <a:ea typeface="+mj-ea"/>
                <a:cs typeface="+mj-cs"/>
              </a:rPr>
              <a:t> </a:t>
            </a:r>
            <a:r>
              <a:rPr lang="el-GR" sz="2800" b="1" i="1" cap="all" dirty="0" err="1" smtClean="0">
                <a:solidFill>
                  <a:schemeClr val="accent2">
                    <a:lumMod val="50000"/>
                  </a:schemeClr>
                </a:solidFill>
                <a:effectLst>
                  <a:outerShdw blurRad="38100" dist="38100" dir="2700000" algn="tl">
                    <a:srgbClr val="000000">
                      <a:alpha val="43137"/>
                    </a:srgbClr>
                  </a:outerShdw>
                </a:effectLst>
                <a:latin typeface="+mj-lt"/>
                <a:ea typeface="+mj-ea"/>
                <a:cs typeface="+mj-cs"/>
              </a:rPr>
              <a:t>στοχοι</a:t>
            </a:r>
            <a:r>
              <a:rPr lang="el-GR" sz="2800" b="1" i="1" cap="all" dirty="0" smtClean="0">
                <a:solidFill>
                  <a:schemeClr val="accent2">
                    <a:lumMod val="50000"/>
                  </a:schemeClr>
                </a:solidFill>
                <a:effectLst>
                  <a:outerShdw blurRad="38100" dist="38100" dir="2700000" algn="tl">
                    <a:srgbClr val="000000">
                      <a:alpha val="43137"/>
                    </a:srgbClr>
                  </a:outerShdw>
                </a:effectLst>
                <a:latin typeface="+mj-lt"/>
                <a:ea typeface="+mj-ea"/>
                <a:cs typeface="+mj-cs"/>
              </a:rPr>
              <a:t> του</a:t>
            </a:r>
            <a:r>
              <a:rPr kumimoji="0" lang="el-GR" sz="2800" b="1" i="1" u="none" strike="noStrike" kern="1200" cap="all" spc="0" normalizeH="0" noProof="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t> </a:t>
            </a:r>
            <a:r>
              <a:rPr kumimoji="0" lang="el-GR" sz="2800" b="1" i="1" u="none" strike="noStrike" kern="1200" cap="all" spc="0" normalizeH="0" noProof="0" dirty="0" err="1"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t>εργο</a:t>
            </a:r>
            <a:r>
              <a:rPr lang="en-US" sz="2800" b="1" i="1" cap="all" dirty="0" smtClean="0">
                <a:solidFill>
                  <a:schemeClr val="accent2">
                    <a:lumMod val="50000"/>
                  </a:schemeClr>
                </a:solidFill>
                <a:effectLst>
                  <a:outerShdw blurRad="38100" dist="38100" dir="2700000" algn="tl">
                    <a:srgbClr val="000000">
                      <a:alpha val="43137"/>
                    </a:srgbClr>
                  </a:outerShdw>
                </a:effectLst>
                <a:latin typeface="+mj-lt"/>
                <a:ea typeface="+mj-ea"/>
                <a:cs typeface="+mj-cs"/>
              </a:rPr>
              <a:t>y</a:t>
            </a:r>
            <a:r>
              <a:rPr kumimoji="0" lang="el-GR" sz="2800" b="1" i="1" u="none" strike="noStrike" kern="1200" cap="all" spc="0" normalizeH="0" noProof="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t> </a:t>
            </a:r>
            <a:r>
              <a:rPr kumimoji="0" lang="en-US" sz="4000" b="1" i="0" u="none" strike="noStrike" kern="1200" cap="none" spc="0" normalizeH="0" baseline="0" noProof="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t/>
            </a:r>
            <a:br>
              <a:rPr kumimoji="0" lang="en-US" sz="4000" b="1" i="0" u="none" strike="noStrike" kern="1200" cap="none" spc="0" normalizeH="0" baseline="0" noProof="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br>
            <a:endParaRPr kumimoji="0" lang="en-US" sz="2000" b="1" i="0" u="none" strike="noStrike" kern="1200" cap="none" spc="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533400" y="152400"/>
            <a:ext cx="8138160" cy="762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800" b="1" i="1" cap="all" dirty="0" err="1" smtClean="0">
                <a:solidFill>
                  <a:schemeClr val="accent2">
                    <a:lumMod val="50000"/>
                  </a:schemeClr>
                </a:solidFill>
                <a:effectLst>
                  <a:outerShdw blurRad="38100" dist="38100" dir="2700000" algn="tl">
                    <a:srgbClr val="000000">
                      <a:alpha val="43137"/>
                    </a:srgbClr>
                  </a:outerShdw>
                </a:effectLst>
                <a:latin typeface="+mj-lt"/>
                <a:ea typeface="+mj-ea"/>
                <a:cs typeface="+mj-cs"/>
              </a:rPr>
              <a:t>Υλοποιηση</a:t>
            </a:r>
            <a:r>
              <a:rPr lang="el-GR" sz="2800" b="1" i="1" cap="all" dirty="0" smtClean="0">
                <a:solidFill>
                  <a:schemeClr val="accent2">
                    <a:lumMod val="50000"/>
                  </a:schemeClr>
                </a:solidFill>
                <a:effectLst>
                  <a:outerShdw blurRad="38100" dist="38100" dir="2700000" algn="tl">
                    <a:srgbClr val="000000">
                      <a:alpha val="43137"/>
                    </a:srgbClr>
                  </a:outerShdw>
                </a:effectLst>
                <a:latin typeface="+mj-lt"/>
                <a:ea typeface="+mj-ea"/>
                <a:cs typeface="+mj-cs"/>
              </a:rPr>
              <a:t> </a:t>
            </a:r>
            <a:r>
              <a:rPr lang="el-GR" sz="2800" b="1" i="1" cap="all" dirty="0" err="1" smtClean="0">
                <a:solidFill>
                  <a:schemeClr val="accent2">
                    <a:lumMod val="50000"/>
                  </a:schemeClr>
                </a:solidFill>
                <a:effectLst>
                  <a:outerShdw blurRad="38100" dist="38100" dir="2700000" algn="tl">
                    <a:srgbClr val="000000">
                      <a:alpha val="43137"/>
                    </a:srgbClr>
                  </a:outerShdw>
                </a:effectLst>
                <a:latin typeface="+mj-lt"/>
                <a:ea typeface="+mj-ea"/>
                <a:cs typeface="+mj-cs"/>
              </a:rPr>
              <a:t>εργου</a:t>
            </a:r>
            <a:r>
              <a:rPr lang="el-GR" sz="2800" b="1" i="1" cap="all" dirty="0" smtClean="0">
                <a:solidFill>
                  <a:schemeClr val="accent2">
                    <a:lumMod val="50000"/>
                  </a:schemeClr>
                </a:solidFill>
                <a:effectLst>
                  <a:outerShdw blurRad="38100" dist="38100" dir="2700000" algn="tl">
                    <a:srgbClr val="000000">
                      <a:alpha val="43137"/>
                    </a:srgbClr>
                  </a:outerShdw>
                </a:effectLst>
                <a:latin typeface="+mj-lt"/>
                <a:ea typeface="+mj-ea"/>
                <a:cs typeface="+mj-cs"/>
              </a:rPr>
              <a:t> </a:t>
            </a:r>
            <a:r>
              <a:rPr kumimoji="0" lang="el-GR" sz="2800" b="1" i="1" u="none" strike="noStrike" kern="1200" cap="all" spc="0" normalizeH="0" noProof="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t> </a:t>
            </a:r>
            <a:r>
              <a:rPr kumimoji="0" lang="en-US" sz="4000" b="1" i="0" u="none" strike="noStrike" kern="1200" cap="none" spc="0" normalizeH="0" baseline="0" noProof="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t/>
            </a:r>
            <a:br>
              <a:rPr kumimoji="0" lang="en-US" sz="4000" b="1" i="0" u="none" strike="noStrike" kern="1200" cap="none" spc="0" normalizeH="0" baseline="0" noProof="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br>
            <a:endParaRPr kumimoji="0" lang="en-US" sz="2000" b="1" i="0" u="none" strike="noStrike" kern="1200" cap="none" spc="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endParaRPr>
          </a:p>
        </p:txBody>
      </p:sp>
      <p:sp>
        <p:nvSpPr>
          <p:cNvPr id="16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385" name="Object 1"/>
          <p:cNvGraphicFramePr>
            <a:graphicFrameLocks noChangeAspect="1"/>
          </p:cNvGraphicFramePr>
          <p:nvPr/>
        </p:nvGraphicFramePr>
        <p:xfrm>
          <a:off x="1219200" y="722687"/>
          <a:ext cx="6858000" cy="5686360"/>
        </p:xfrm>
        <a:graphic>
          <a:graphicData uri="http://schemas.openxmlformats.org/presentationml/2006/ole">
            <p:oleObj spid="_x0000_s16385" name="Visio" r:id="rId3" imgW="5024288" imgH="4165026" progId="Visio.Drawing.11">
              <p:embed/>
            </p:oleObj>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533400" y="152400"/>
            <a:ext cx="8138160" cy="762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800" b="1" i="1" cap="all" dirty="0" err="1" smtClean="0">
                <a:solidFill>
                  <a:schemeClr val="accent2">
                    <a:lumMod val="50000"/>
                  </a:schemeClr>
                </a:solidFill>
                <a:effectLst>
                  <a:outerShdw blurRad="38100" dist="38100" dir="2700000" algn="tl">
                    <a:srgbClr val="000000">
                      <a:alpha val="43137"/>
                    </a:srgbClr>
                  </a:outerShdw>
                </a:effectLst>
                <a:latin typeface="+mj-lt"/>
                <a:ea typeface="+mj-ea"/>
                <a:cs typeface="+mj-cs"/>
              </a:rPr>
              <a:t>αποτελεσματα</a:t>
            </a:r>
            <a:r>
              <a:rPr lang="el-GR" sz="2800" b="1" i="1" cap="all" dirty="0" smtClean="0">
                <a:solidFill>
                  <a:schemeClr val="accent2">
                    <a:lumMod val="50000"/>
                  </a:schemeClr>
                </a:solidFill>
                <a:effectLst>
                  <a:outerShdw blurRad="38100" dist="38100" dir="2700000" algn="tl">
                    <a:srgbClr val="000000">
                      <a:alpha val="43137"/>
                    </a:srgbClr>
                  </a:outerShdw>
                </a:effectLst>
                <a:latin typeface="+mj-lt"/>
                <a:ea typeface="+mj-ea"/>
                <a:cs typeface="+mj-cs"/>
              </a:rPr>
              <a:t> </a:t>
            </a:r>
            <a:r>
              <a:rPr lang="el-GR" sz="2800" b="1" i="1" cap="all" dirty="0" err="1" smtClean="0">
                <a:solidFill>
                  <a:schemeClr val="accent2">
                    <a:lumMod val="50000"/>
                  </a:schemeClr>
                </a:solidFill>
                <a:effectLst>
                  <a:outerShdw blurRad="38100" dist="38100" dir="2700000" algn="tl">
                    <a:srgbClr val="000000">
                      <a:alpha val="43137"/>
                    </a:srgbClr>
                  </a:outerShdw>
                </a:effectLst>
                <a:latin typeface="+mj-lt"/>
                <a:ea typeface="+mj-ea"/>
                <a:cs typeface="+mj-cs"/>
              </a:rPr>
              <a:t>εργου</a:t>
            </a:r>
            <a:r>
              <a:rPr lang="el-GR" sz="2800" b="1" i="1" cap="all" dirty="0" smtClean="0">
                <a:solidFill>
                  <a:schemeClr val="accent2">
                    <a:lumMod val="50000"/>
                  </a:schemeClr>
                </a:solidFill>
                <a:effectLst>
                  <a:outerShdw blurRad="38100" dist="38100" dir="2700000" algn="tl">
                    <a:srgbClr val="000000">
                      <a:alpha val="43137"/>
                    </a:srgbClr>
                  </a:outerShdw>
                </a:effectLst>
                <a:latin typeface="+mj-lt"/>
                <a:ea typeface="+mj-ea"/>
                <a:cs typeface="+mj-cs"/>
              </a:rPr>
              <a:t> </a:t>
            </a:r>
            <a:r>
              <a:rPr kumimoji="0" lang="el-GR" sz="2800" b="1" i="1" u="none" strike="noStrike" kern="1200" cap="all" spc="0" normalizeH="0" noProof="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t> </a:t>
            </a:r>
            <a:r>
              <a:rPr kumimoji="0" lang="en-US" sz="4000" b="1" i="0" u="none" strike="noStrike" kern="1200" cap="none" spc="0" normalizeH="0" baseline="0" noProof="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t/>
            </a:r>
            <a:br>
              <a:rPr kumimoji="0" lang="en-US" sz="4000" b="1" i="0" u="none" strike="noStrike" kern="1200" cap="none" spc="0" normalizeH="0" baseline="0" noProof="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br>
            <a:endParaRPr kumimoji="0" lang="en-US" sz="2000" b="1" i="0" u="none" strike="noStrike" kern="1200" cap="none" spc="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endParaRPr>
          </a:p>
        </p:txBody>
      </p:sp>
      <p:sp>
        <p:nvSpPr>
          <p:cNvPr id="5" name="TextBox 4"/>
          <p:cNvSpPr txBox="1"/>
          <p:nvPr/>
        </p:nvSpPr>
        <p:spPr>
          <a:xfrm>
            <a:off x="304801" y="838200"/>
            <a:ext cx="8610600" cy="5355312"/>
          </a:xfrm>
          <a:prstGeom prst="rect">
            <a:avLst/>
          </a:prstGeom>
          <a:noFill/>
        </p:spPr>
        <p:txBody>
          <a:bodyPr wrap="square" rtlCol="0">
            <a:spAutoFit/>
          </a:bodyPr>
          <a:lstStyle/>
          <a:p>
            <a:pPr lvl="0" algn="just">
              <a:buFont typeface="Arial" pitchFamily="34" charset="0"/>
              <a:buChar char="•"/>
            </a:pPr>
            <a:r>
              <a:rPr lang="el-GR" b="1" dirty="0" smtClean="0">
                <a:solidFill>
                  <a:schemeClr val="accent2">
                    <a:lumMod val="50000"/>
                  </a:schemeClr>
                </a:solidFill>
              </a:rPr>
              <a:t> </a:t>
            </a:r>
            <a:r>
              <a:rPr lang="el-GR" dirty="0" smtClean="0">
                <a:solidFill>
                  <a:schemeClr val="accent2">
                    <a:lumMod val="50000"/>
                  </a:schemeClr>
                </a:solidFill>
              </a:rPr>
              <a:t>Ειδικά </a:t>
            </a:r>
            <a:r>
              <a:rPr lang="el-GR" b="1" dirty="0" smtClean="0">
                <a:solidFill>
                  <a:schemeClr val="accent2">
                    <a:lumMod val="50000"/>
                  </a:schemeClr>
                </a:solidFill>
              </a:rPr>
              <a:t>διαμορφωμένων  εναέριων αισθητήρων </a:t>
            </a:r>
            <a:r>
              <a:rPr lang="el-GR" dirty="0" smtClean="0">
                <a:solidFill>
                  <a:schemeClr val="accent2">
                    <a:lumMod val="50000"/>
                  </a:schemeClr>
                </a:solidFill>
              </a:rPr>
              <a:t>για την ανίχνευση εστιών πυρκαγιάς για μη επανδρωμένες πλατφόρμες μικρού μεγέθους. Οι αισθητήρες συλλέγουν δεδομένα που αφορούν σε</a:t>
            </a:r>
            <a:r>
              <a:rPr lang="en-US" dirty="0" smtClean="0">
                <a:solidFill>
                  <a:schemeClr val="accent2">
                    <a:lumMod val="50000"/>
                  </a:schemeClr>
                </a:solidFill>
              </a:rPr>
              <a:t>:</a:t>
            </a:r>
          </a:p>
          <a:p>
            <a:pPr lvl="1" algn="just">
              <a:buFont typeface="Arial" pitchFamily="34" charset="0"/>
              <a:buChar char="•"/>
            </a:pPr>
            <a:r>
              <a:rPr lang="en-US" dirty="0" smtClean="0">
                <a:solidFill>
                  <a:schemeClr val="accent2">
                    <a:lumMod val="50000"/>
                  </a:schemeClr>
                </a:solidFill>
              </a:rPr>
              <a:t>  </a:t>
            </a:r>
            <a:r>
              <a:rPr lang="el-GR" dirty="0" smtClean="0">
                <a:solidFill>
                  <a:schemeClr val="accent2">
                    <a:lumMod val="50000"/>
                  </a:schemeClr>
                </a:solidFill>
              </a:rPr>
              <a:t>Ατμοσφαιρικές συνθήκες </a:t>
            </a:r>
            <a:r>
              <a:rPr lang="en-US" dirty="0" smtClean="0">
                <a:solidFill>
                  <a:schemeClr val="accent2">
                    <a:lumMod val="50000"/>
                  </a:schemeClr>
                </a:solidFill>
              </a:rPr>
              <a:t>: </a:t>
            </a:r>
            <a:r>
              <a:rPr lang="el-GR" dirty="0" smtClean="0">
                <a:solidFill>
                  <a:schemeClr val="accent2">
                    <a:lumMod val="50000"/>
                  </a:schemeClr>
                </a:solidFill>
              </a:rPr>
              <a:t>εκπομπές αερίων</a:t>
            </a:r>
            <a:r>
              <a:rPr lang="en-US" dirty="0" smtClean="0">
                <a:solidFill>
                  <a:schemeClr val="accent2">
                    <a:lumMod val="50000"/>
                  </a:schemeClr>
                </a:solidFill>
              </a:rPr>
              <a:t>, </a:t>
            </a:r>
            <a:r>
              <a:rPr lang="el-GR" dirty="0" smtClean="0">
                <a:solidFill>
                  <a:schemeClr val="accent2">
                    <a:lumMod val="50000"/>
                  </a:schemeClr>
                </a:solidFill>
              </a:rPr>
              <a:t>συνθήκες αέρα</a:t>
            </a:r>
          </a:p>
          <a:p>
            <a:pPr lvl="1" algn="just">
              <a:buFont typeface="Arial" pitchFamily="34" charset="0"/>
              <a:buChar char="•"/>
            </a:pPr>
            <a:r>
              <a:rPr lang="el-GR" dirty="0" smtClean="0">
                <a:solidFill>
                  <a:schemeClr val="accent2">
                    <a:lumMod val="50000"/>
                  </a:schemeClr>
                </a:solidFill>
              </a:rPr>
              <a:t>  Εικόνες από Θερμικές εκπομπές (</a:t>
            </a:r>
            <a:r>
              <a:rPr lang="en-US" dirty="0" smtClean="0">
                <a:solidFill>
                  <a:schemeClr val="accent2">
                    <a:lumMod val="50000"/>
                  </a:schemeClr>
                </a:solidFill>
              </a:rPr>
              <a:t>IR camera)</a:t>
            </a:r>
          </a:p>
          <a:p>
            <a:pPr lvl="1" algn="just">
              <a:buFont typeface="Arial" pitchFamily="34" charset="0"/>
              <a:buChar char="•"/>
            </a:pPr>
            <a:r>
              <a:rPr lang="en-US" dirty="0" smtClean="0">
                <a:solidFill>
                  <a:schemeClr val="accent2">
                    <a:lumMod val="50000"/>
                  </a:schemeClr>
                </a:solidFill>
              </a:rPr>
              <a:t>  </a:t>
            </a:r>
            <a:r>
              <a:rPr lang="el-GR" dirty="0" smtClean="0">
                <a:solidFill>
                  <a:schemeClr val="accent2">
                    <a:lumMod val="50000"/>
                  </a:schemeClr>
                </a:solidFill>
              </a:rPr>
              <a:t>Δεδομένα εικόνας </a:t>
            </a:r>
            <a:r>
              <a:rPr lang="el-GR" dirty="0" smtClean="0">
                <a:solidFill>
                  <a:schemeClr val="accent2">
                    <a:lumMod val="50000"/>
                  </a:schemeClr>
                </a:solidFill>
              </a:rPr>
              <a:t>(κάμερα ημέρας)</a:t>
            </a:r>
            <a:endParaRPr lang="el-GR" dirty="0" smtClean="0">
              <a:solidFill>
                <a:schemeClr val="accent2">
                  <a:lumMod val="50000"/>
                </a:schemeClr>
              </a:solidFill>
            </a:endParaRPr>
          </a:p>
          <a:p>
            <a:pPr algn="just">
              <a:buFont typeface="Arial" pitchFamily="34" charset="0"/>
              <a:buChar char="•"/>
            </a:pPr>
            <a:r>
              <a:rPr lang="el-GR" dirty="0" smtClean="0">
                <a:solidFill>
                  <a:schemeClr val="accent2">
                    <a:lumMod val="50000"/>
                  </a:schemeClr>
                </a:solidFill>
              </a:rPr>
              <a:t> Μετάδοση </a:t>
            </a:r>
            <a:r>
              <a:rPr lang="el-GR" b="1" dirty="0" smtClean="0">
                <a:solidFill>
                  <a:schemeClr val="accent2">
                    <a:lumMod val="50000"/>
                  </a:schemeClr>
                </a:solidFill>
              </a:rPr>
              <a:t>δεδομένων σε πραγματικό χρόνο </a:t>
            </a:r>
            <a:r>
              <a:rPr lang="el-GR" dirty="0" smtClean="0">
                <a:solidFill>
                  <a:schemeClr val="accent2">
                    <a:lumMod val="50000"/>
                  </a:schemeClr>
                </a:solidFill>
              </a:rPr>
              <a:t>στο κέντρο ελέγχου εδάφους</a:t>
            </a:r>
          </a:p>
          <a:p>
            <a:pPr algn="just">
              <a:buFont typeface="Arial" pitchFamily="34" charset="0"/>
              <a:buChar char="•"/>
            </a:pPr>
            <a:r>
              <a:rPr lang="el-GR" dirty="0" smtClean="0">
                <a:solidFill>
                  <a:schemeClr val="accent2">
                    <a:lumMod val="50000"/>
                  </a:schemeClr>
                </a:solidFill>
              </a:rPr>
              <a:t> </a:t>
            </a:r>
            <a:r>
              <a:rPr lang="el-GR" b="1" dirty="0" smtClean="0">
                <a:solidFill>
                  <a:schemeClr val="accent2">
                    <a:lumMod val="50000"/>
                  </a:schemeClr>
                </a:solidFill>
              </a:rPr>
              <a:t>Εντοπισμό </a:t>
            </a:r>
            <a:r>
              <a:rPr lang="el-GR" dirty="0" smtClean="0">
                <a:solidFill>
                  <a:schemeClr val="accent2">
                    <a:lumMod val="50000"/>
                  </a:schemeClr>
                </a:solidFill>
              </a:rPr>
              <a:t>και μετάδοση σε πραγματικό χρόνο ομάδων πυρόσβεσης στο έδαφος με εντοπισμό της θέσης τους και ενημέρωση του κέντρου διαχείρισης και έλεγχου της πυρκαγιάς</a:t>
            </a:r>
          </a:p>
          <a:p>
            <a:pPr algn="just">
              <a:buFont typeface="Arial" pitchFamily="34" charset="0"/>
              <a:buChar char="•"/>
            </a:pPr>
            <a:r>
              <a:rPr lang="el-GR" dirty="0" smtClean="0">
                <a:solidFill>
                  <a:schemeClr val="accent2">
                    <a:lumMod val="50000"/>
                  </a:schemeClr>
                </a:solidFill>
              </a:rPr>
              <a:t> </a:t>
            </a:r>
            <a:r>
              <a:rPr lang="el-GR" b="1" dirty="0" smtClean="0">
                <a:solidFill>
                  <a:schemeClr val="accent2">
                    <a:lumMod val="50000"/>
                  </a:schemeClr>
                </a:solidFill>
              </a:rPr>
              <a:t>Ειδική εφαρμογή συλλογής, επεξεργασίας και αποτύπωσης της συνολικής εικόνας </a:t>
            </a:r>
            <a:r>
              <a:rPr lang="en-US" dirty="0" smtClean="0">
                <a:solidFill>
                  <a:schemeClr val="accent2">
                    <a:lumMod val="50000"/>
                  </a:schemeClr>
                </a:solidFill>
              </a:rPr>
              <a:t>web based. </a:t>
            </a:r>
            <a:r>
              <a:rPr lang="el-GR" dirty="0" err="1" smtClean="0">
                <a:solidFill>
                  <a:schemeClr val="accent2">
                    <a:lumMod val="50000"/>
                  </a:schemeClr>
                </a:solidFill>
              </a:rPr>
              <a:t>Πολυεπίπεδη</a:t>
            </a:r>
            <a:r>
              <a:rPr lang="el-GR" dirty="0" smtClean="0">
                <a:solidFill>
                  <a:schemeClr val="accent2">
                    <a:lumMod val="50000"/>
                  </a:schemeClr>
                </a:solidFill>
              </a:rPr>
              <a:t> αποτύπωση</a:t>
            </a:r>
            <a:r>
              <a:rPr lang="en-US" dirty="0" smtClean="0">
                <a:solidFill>
                  <a:schemeClr val="accent2">
                    <a:lumMod val="50000"/>
                  </a:schemeClr>
                </a:solidFill>
              </a:rPr>
              <a:t> </a:t>
            </a:r>
            <a:r>
              <a:rPr lang="el-GR" dirty="0" smtClean="0">
                <a:solidFill>
                  <a:schemeClr val="accent2">
                    <a:lumMod val="50000"/>
                  </a:schemeClr>
                </a:solidFill>
              </a:rPr>
              <a:t>όλων των στοιχείων από τους αισθητήρες και ανάλυση για </a:t>
            </a:r>
            <a:r>
              <a:rPr lang="el-GR" b="1" dirty="0" smtClean="0">
                <a:solidFill>
                  <a:schemeClr val="accent2">
                    <a:lumMod val="50000"/>
                  </a:schemeClr>
                </a:solidFill>
              </a:rPr>
              <a:t>πρόβλεψη επέκτασης και συμπεριφοράς </a:t>
            </a:r>
            <a:r>
              <a:rPr lang="el-GR" dirty="0" smtClean="0">
                <a:solidFill>
                  <a:schemeClr val="accent2">
                    <a:lumMod val="50000"/>
                  </a:schemeClr>
                </a:solidFill>
              </a:rPr>
              <a:t>της πυρκαγιάς με βάση τα πραγματικά δεδομένα.  </a:t>
            </a:r>
          </a:p>
          <a:p>
            <a:pPr algn="just">
              <a:buFont typeface="Arial" pitchFamily="34" charset="0"/>
              <a:buChar char="•"/>
            </a:pPr>
            <a:r>
              <a:rPr lang="el-GR" dirty="0" smtClean="0">
                <a:solidFill>
                  <a:schemeClr val="accent2">
                    <a:lumMod val="50000"/>
                  </a:schemeClr>
                </a:solidFill>
              </a:rPr>
              <a:t>  </a:t>
            </a:r>
            <a:r>
              <a:rPr lang="el-GR" b="1" dirty="0" smtClean="0">
                <a:solidFill>
                  <a:schemeClr val="accent2">
                    <a:lumMod val="50000"/>
                  </a:schemeClr>
                </a:solidFill>
              </a:rPr>
              <a:t>Τεχνική Αξιολόγηση </a:t>
            </a:r>
            <a:r>
              <a:rPr lang="el-GR" dirty="0" smtClean="0">
                <a:solidFill>
                  <a:schemeClr val="accent2">
                    <a:lumMod val="50000"/>
                  </a:schemeClr>
                </a:solidFill>
              </a:rPr>
              <a:t>του ολοκληρωμένου συστήματος </a:t>
            </a:r>
          </a:p>
          <a:p>
            <a:pPr algn="just">
              <a:buFont typeface="Arial" pitchFamily="34" charset="0"/>
              <a:buChar char="•"/>
            </a:pPr>
            <a:r>
              <a:rPr lang="el-GR" dirty="0" smtClean="0">
                <a:solidFill>
                  <a:schemeClr val="accent2">
                    <a:lumMod val="50000"/>
                  </a:schemeClr>
                </a:solidFill>
              </a:rPr>
              <a:t>  Πρόταση για </a:t>
            </a:r>
            <a:r>
              <a:rPr lang="el-GR" b="1" dirty="0" smtClean="0">
                <a:solidFill>
                  <a:schemeClr val="accent2">
                    <a:lumMod val="50000"/>
                  </a:schemeClr>
                </a:solidFill>
              </a:rPr>
              <a:t>επιχειρησιακή εφαρμογή </a:t>
            </a:r>
            <a:r>
              <a:rPr lang="el-GR" dirty="0" smtClean="0">
                <a:solidFill>
                  <a:schemeClr val="accent2">
                    <a:lumMod val="50000"/>
                  </a:schemeClr>
                </a:solidFill>
              </a:rPr>
              <a:t>και συστάσεις για μελλοντική χρήση και αξιοποίηση του συστήματος </a:t>
            </a:r>
            <a:r>
              <a:rPr lang="en-US" dirty="0" smtClean="0">
                <a:solidFill>
                  <a:schemeClr val="accent2">
                    <a:lumMod val="50000"/>
                  </a:schemeClr>
                </a:solidFill>
              </a:rPr>
              <a:t>FERMIS. </a:t>
            </a:r>
            <a:endParaRPr lang="el-GR" dirty="0" smtClean="0">
              <a:solidFill>
                <a:schemeClr val="accent2">
                  <a:lumMod val="50000"/>
                </a:schemeClr>
              </a:solidFill>
            </a:endParaRPr>
          </a:p>
          <a:p>
            <a:pPr algn="just"/>
            <a:endParaRPr lang="el-GR" dirty="0" smtClean="0"/>
          </a:p>
          <a:p>
            <a:pPr algn="just"/>
            <a:endParaRPr lang="el-GR"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533400" y="152400"/>
            <a:ext cx="8138160" cy="762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800" b="1" i="1" cap="all" dirty="0" err="1" smtClean="0">
                <a:solidFill>
                  <a:schemeClr val="accent2">
                    <a:lumMod val="50000"/>
                  </a:schemeClr>
                </a:solidFill>
                <a:effectLst>
                  <a:outerShdw blurRad="38100" dist="38100" dir="2700000" algn="tl">
                    <a:srgbClr val="000000">
                      <a:alpha val="43137"/>
                    </a:srgbClr>
                  </a:outerShdw>
                </a:effectLst>
                <a:latin typeface="+mj-lt"/>
                <a:ea typeface="+mj-ea"/>
                <a:cs typeface="+mj-cs"/>
              </a:rPr>
              <a:t>Ωφελη</a:t>
            </a:r>
            <a:r>
              <a:rPr lang="el-GR" sz="2800" b="1" i="1" cap="all" dirty="0" smtClean="0">
                <a:solidFill>
                  <a:schemeClr val="accent2">
                    <a:lumMod val="50000"/>
                  </a:schemeClr>
                </a:solidFill>
                <a:effectLst>
                  <a:outerShdw blurRad="38100" dist="38100" dir="2700000" algn="tl">
                    <a:srgbClr val="000000">
                      <a:alpha val="43137"/>
                    </a:srgbClr>
                  </a:outerShdw>
                </a:effectLst>
                <a:latin typeface="+mj-lt"/>
                <a:ea typeface="+mj-ea"/>
                <a:cs typeface="+mj-cs"/>
              </a:rPr>
              <a:t> </a:t>
            </a:r>
            <a:r>
              <a:rPr lang="el-GR" sz="2800" b="1" i="1" cap="all" dirty="0" err="1" smtClean="0">
                <a:solidFill>
                  <a:schemeClr val="accent2">
                    <a:lumMod val="50000"/>
                  </a:schemeClr>
                </a:solidFill>
                <a:effectLst>
                  <a:outerShdw blurRad="38100" dist="38100" dir="2700000" algn="tl">
                    <a:srgbClr val="000000">
                      <a:alpha val="43137"/>
                    </a:srgbClr>
                  </a:outerShdw>
                </a:effectLst>
                <a:latin typeface="+mj-lt"/>
                <a:ea typeface="+mj-ea"/>
                <a:cs typeface="+mj-cs"/>
              </a:rPr>
              <a:t>εργου</a:t>
            </a:r>
            <a:r>
              <a:rPr lang="el-GR" sz="2800" b="1" i="1" cap="all" dirty="0" smtClean="0">
                <a:solidFill>
                  <a:schemeClr val="accent2">
                    <a:lumMod val="50000"/>
                  </a:schemeClr>
                </a:solidFill>
                <a:effectLst>
                  <a:outerShdw blurRad="38100" dist="38100" dir="2700000" algn="tl">
                    <a:srgbClr val="000000">
                      <a:alpha val="43137"/>
                    </a:srgbClr>
                  </a:outerShdw>
                </a:effectLst>
                <a:latin typeface="+mj-lt"/>
                <a:ea typeface="+mj-ea"/>
                <a:cs typeface="+mj-cs"/>
              </a:rPr>
              <a:t> </a:t>
            </a:r>
            <a:r>
              <a:rPr kumimoji="0" lang="el-GR" sz="2800" b="1" i="1" u="none" strike="noStrike" kern="1200" cap="all" spc="0" normalizeH="0" noProof="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t> </a:t>
            </a:r>
            <a:r>
              <a:rPr kumimoji="0" lang="en-US" sz="4000" b="1" i="0" u="none" strike="noStrike" kern="1200" cap="none" spc="0" normalizeH="0" baseline="0" noProof="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t/>
            </a:r>
            <a:br>
              <a:rPr kumimoji="0" lang="en-US" sz="4000" b="1" i="0" u="none" strike="noStrike" kern="1200" cap="none" spc="0" normalizeH="0" baseline="0" noProof="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br>
            <a:endParaRPr kumimoji="0" lang="en-US" sz="2000" b="1" i="0" u="none" strike="noStrike" kern="1200" cap="none" spc="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endParaRPr>
          </a:p>
        </p:txBody>
      </p:sp>
      <p:graphicFrame>
        <p:nvGraphicFramePr>
          <p:cNvPr id="8" name="Diagram 7"/>
          <p:cNvGraphicFramePr/>
          <p:nvPr/>
        </p:nvGraphicFramePr>
        <p:xfrm>
          <a:off x="457200" y="838200"/>
          <a:ext cx="83058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Down Arrow Callout 8"/>
          <p:cNvSpPr/>
          <p:nvPr/>
        </p:nvSpPr>
        <p:spPr>
          <a:xfrm>
            <a:off x="1066800" y="3733800"/>
            <a:ext cx="7162800" cy="762000"/>
          </a:xfrm>
          <a:prstGeom prst="downArrow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ΠΡΟΛΗΨΗ – ΕΓΚΑΙΡΗ ΑΝΙΧΝΕΥΣΗ – ΚΑΤΑΣΤΟΛΗ –ΑΠΟΤΙΜΗΣΗ</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10" name="Diagram 9"/>
          <p:cNvGraphicFramePr/>
          <p:nvPr/>
        </p:nvGraphicFramePr>
        <p:xfrm>
          <a:off x="228600" y="3124200"/>
          <a:ext cx="8839200" cy="4292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3618</TotalTime>
  <Words>950</Words>
  <Application>Microsoft Office PowerPoint</Application>
  <PresentationFormat>On-screen Show (4:3)</PresentationFormat>
  <Paragraphs>100</Paragraphs>
  <Slides>11</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Office Theme</vt:lpstr>
      <vt:lpstr>Visio</vt:lpstr>
      <vt:lpstr>Πληροφοριακο συστημα απομακρυσμενησ διαχειρισησ εκδηλωσησ πυρκαγιων   </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Vassiliki</dc:creator>
  <cp:lastModifiedBy>Vassiliki</cp:lastModifiedBy>
  <cp:revision>268</cp:revision>
  <dcterms:created xsi:type="dcterms:W3CDTF">2015-10-12T07:01:46Z</dcterms:created>
  <dcterms:modified xsi:type="dcterms:W3CDTF">2015-11-21T14:07:33Z</dcterms:modified>
</cp:coreProperties>
</file>